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Animation="0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7362" autoAdjust="0"/>
    <p:restoredTop sz="94660"/>
  </p:normalViewPr>
  <p:slideViewPr>
    <p:cSldViewPr snapToObjects="1">
      <p:cViewPr varScale="1">
        <p:scale>
          <a:sx n="100" d="100"/>
          <a:sy n="100" d="100"/>
        </p:scale>
        <p:origin x="102" y="294"/>
      </p:cViewPr>
      <p:guideLst>
        <p:guide orient="horz" pos="1616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presProps" Target="presProps.xml"  /><Relationship Id="rId42" Type="http://schemas.openxmlformats.org/officeDocument/2006/relationships/viewProps" Target="viewProps.xml"  /><Relationship Id="rId43" Type="http://schemas.openxmlformats.org/officeDocument/2006/relationships/theme" Target="theme/theme1.xml"  /><Relationship Id="rId44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34512-7395-4EFB-91A1-4B8BD40C79EA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1B83B3C-2B8D-4C22-80B1-1F1F5288F80D}">
      <dgm:prSet phldrT="[텍스트]"/>
      <dgm:spPr/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웹페이지</a:t>
          </a:r>
        </a:p>
      </dgm:t>
    </dgm:pt>
    <dgm:pt modelId="{66347B9D-26BE-4B8C-8697-AEFE2309F2AD}" type="parTrans" cxnId="{5D34EA16-05DA-44E2-89D7-1D8DD28F2E97}">
      <dgm:prSet/>
      <dgm:spPr/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B13C8FB7-4484-4C0B-9786-CD0E5E81AF96}" type="sibTrans" cxnId="{5D34EA16-05DA-44E2-89D7-1D8DD28F2E97}">
      <dgm:prSet custT="1"/>
      <dgm:spPr/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7EAA68F2-DFC2-4AFE-8E4B-EDCE9F6C1776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메뉴</a:t>
          </a:r>
        </a:p>
      </dgm:t>
    </dgm:pt>
    <dgm:pt modelId="{F205AF93-F0AC-4856-A051-47DC0B4206BB}" type="parTrans" cxnId="{6B920412-42BB-43E2-9C5F-A83A5C85743C}">
      <dgm:prSet/>
      <dgm:spPr>
        <a:ln>
          <a:solidFill>
            <a:srgbClr val="4F81BD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ED18F31F-2B71-4961-84ED-4BA98A20B277}" type="sibTrans" cxnId="{6B920412-42BB-43E2-9C5F-A83A5C85743C}">
      <dgm:prSet custT="1"/>
      <dgm:spPr>
        <a:ln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C69EB21E-7116-4A6F-876A-C48186DFD58E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홈</a:t>
          </a:r>
        </a:p>
      </dgm:t>
    </dgm:pt>
    <dgm:pt modelId="{C70743CC-A485-4BDF-9E53-215A682E09C7}" type="parTrans" cxnId="{D097032D-58B5-4DA9-8581-0B5D21A425EB}">
      <dgm:prSet/>
      <dgm:spPr>
        <a:ln>
          <a:solidFill>
            <a:srgbClr val="4F81BD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EE159557-7DE3-4467-A2DA-367B683F6D01}" type="sibTrans" cxnId="{D097032D-58B5-4DA9-8581-0B5D21A425EB}">
      <dgm:prSet custT="1"/>
      <dgm:spPr>
        <a:ln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46DD8DE4-2355-4044-8813-669B3861A6F4}">
      <dgm:prSet phldrT="[텍스트]"/>
      <dgm:spPr>
        <a:solidFill>
          <a:srgbClr val="5B9BD5"/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문의사항</a:t>
          </a:r>
        </a:p>
      </dgm:t>
    </dgm:pt>
    <dgm:pt modelId="{49B75E0C-448A-4241-92DE-54DC3CAF08C4}" type="parTrans" cxnId="{4EFE6446-5560-405A-B82B-C0E89BFD2543}">
      <dgm:prSet/>
      <dgm:spPr>
        <a:ln>
          <a:solidFill>
            <a:srgbClr val="17375E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B4E172FE-7AF3-43AC-BC88-592F2EE77128}" type="sibTrans" cxnId="{4EFE6446-5560-405A-B82B-C0E89BFD2543}">
      <dgm:prSet custT="1"/>
      <dgm:spPr>
        <a:ln>
          <a:solidFill>
            <a:srgbClr val="00B0F0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1CDFD8E7-9BA8-4B3F-9BA4-2527C52E41D2}">
      <dgm:prSet phldrT="[텍스트]"/>
      <dgm:spPr>
        <a:solidFill>
          <a:srgbClr val="5B9BD5"/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공지사항</a:t>
          </a:r>
        </a:p>
      </dgm:t>
    </dgm:pt>
    <dgm:pt modelId="{4E1446B2-01DB-47CF-B96F-DAE7C631588E}" type="parTrans" cxnId="{5C018F7D-4A31-4F93-87EE-4CA11F78635F}">
      <dgm:prSet/>
      <dgm:spPr>
        <a:ln>
          <a:solidFill>
            <a:srgbClr val="17375E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E788B201-9BE4-4841-9129-0CC1296E91E4}" type="sibTrans" cxnId="{5C018F7D-4A31-4F93-87EE-4CA11F78635F}">
      <dgm:prSet custT="1"/>
      <dgm:spPr>
        <a:ln>
          <a:solidFill>
            <a:srgbClr val="00B0F0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9F4C7927-6D27-4F4F-B48E-8FC350297645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관리자</a:t>
          </a:r>
        </a:p>
      </dgm:t>
    </dgm:pt>
    <dgm:pt modelId="{2E296F15-0F76-4AF8-911B-053923FC2910}" type="parTrans" cxnId="{B5171FDD-11BC-4847-B3E1-30069128FCBA}">
      <dgm:prSet/>
      <dgm:spPr>
        <a:ln>
          <a:solidFill>
            <a:srgbClr val="4F81BD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3F53412A-D94B-462E-8FF3-6FB16C822ED9}" type="sibTrans" cxnId="{B5171FDD-11BC-4847-B3E1-30069128FCBA}">
      <dgm:prSet custT="1"/>
      <dgm:spPr>
        <a:ln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0AF8D975-61F1-4F01-BA2F-16CA2DA5EBCF}">
      <dgm:prSet phldrT="[텍스트]"/>
      <dgm:spPr>
        <a:solidFill>
          <a:srgbClr val="5B9BD5"/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테이블</a:t>
          </a:r>
        </a:p>
      </dgm:t>
    </dgm:pt>
    <dgm:pt modelId="{AB851B18-F33E-4C13-88F7-7DB878125116}" type="parTrans" cxnId="{6B47E273-6246-4208-A02C-49E19FB4FE24}">
      <dgm:prSet/>
      <dgm:spPr>
        <a:ln>
          <a:solidFill>
            <a:srgbClr val="17375E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BE6B31B3-2563-4F71-AA30-D7769BE52809}" type="sibTrans" cxnId="{6B47E273-6246-4208-A02C-49E19FB4FE24}">
      <dgm:prSet custT="1"/>
      <dgm:spPr>
        <a:ln>
          <a:solidFill>
            <a:srgbClr val="00B0F0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6E63B090-FC55-42D1-BA9D-083B9FFC8363}">
      <dgm:prSet phldrT="[텍스트]"/>
      <dgm:spPr>
        <a:solidFill>
          <a:srgbClr val="5B9BD5"/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매출</a:t>
          </a:r>
        </a:p>
      </dgm:t>
    </dgm:pt>
    <dgm:pt modelId="{014F7C16-16E6-4E74-BBA3-1514F58301E4}" type="parTrans" cxnId="{02E5BD54-4B2F-477E-9F35-4B3E656580C9}">
      <dgm:prSet/>
      <dgm:spPr>
        <a:ln>
          <a:solidFill>
            <a:srgbClr val="17375E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12CD7A83-9863-4B56-B549-A79DDE1A55D5}" type="sibTrans" cxnId="{02E5BD54-4B2F-477E-9F35-4B3E656580C9}">
      <dgm:prSet custT="1"/>
      <dgm:spPr>
        <a:ln>
          <a:solidFill>
            <a:srgbClr val="00B0F0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F1C9E2A9-3A8A-46FB-A0FF-CF1A026E8DD6}">
      <dgm:prSet phldrT="[텍스트]"/>
      <dgm:spPr>
        <a:solidFill>
          <a:srgbClr val="5B9BD5"/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메뉴</a:t>
          </a:r>
        </a:p>
      </dgm:t>
    </dgm:pt>
    <dgm:pt modelId="{4D9E4074-CF90-4753-B2DF-B84C3D3DDDE0}" type="parTrans" cxnId="{DFA04C1E-08DB-465A-AD8F-0B75D63FEBA1}">
      <dgm:prSet/>
      <dgm:spPr>
        <a:ln>
          <a:solidFill>
            <a:srgbClr val="17375E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51E6AF18-6FF8-4EAA-9B72-EBE9950B15F4}" type="sibTrans" cxnId="{DFA04C1E-08DB-465A-AD8F-0B75D63FEBA1}">
      <dgm:prSet custT="1"/>
      <dgm:spPr>
        <a:ln>
          <a:solidFill>
            <a:srgbClr val="00B0F0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7F04008D-2B8C-4B69-8225-0A3379C75F3C}">
      <dgm:prSet phldrT="[텍스트]"/>
      <dgm:spPr>
        <a:solidFill>
          <a:srgbClr val="5B9BD5"/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주문내역</a:t>
          </a:r>
        </a:p>
      </dgm:t>
    </dgm:pt>
    <dgm:pt modelId="{4BCFF4B0-805B-44C8-96BA-F053D4B99FAB}" type="parTrans" cxnId="{5E2E6A9D-6C20-4751-A87B-A9F44DA65482}">
      <dgm:prSet/>
      <dgm:spPr>
        <a:ln>
          <a:solidFill>
            <a:srgbClr val="17375E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185E18DC-E314-4C6F-8311-AB84E91E9457}" type="sibTrans" cxnId="{5E2E6A9D-6C20-4751-A87B-A9F44DA65482}">
      <dgm:prSet custT="1"/>
      <dgm:spPr>
        <a:ln>
          <a:solidFill>
            <a:srgbClr val="00B0F0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E9ADEF5B-E703-4628-B018-683698212615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장소</a:t>
          </a:r>
          <a:endParaRPr lang="en-US" altLang="ko-KR" dirty="0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103F1802-3CAC-464F-A6FB-CB9FCE39D084}" type="parTrans" cxnId="{0293BD40-A30C-476E-9C17-45A66BFA7856}">
      <dgm:prSet/>
      <dgm:spPr>
        <a:ln>
          <a:solidFill>
            <a:srgbClr val="4F81BD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0FAE5C72-7C66-4883-ADEC-CCF16B035987}" type="sibTrans" cxnId="{0293BD40-A30C-476E-9C17-45A66BFA7856}">
      <dgm:prSet custT="1"/>
      <dgm:spPr>
        <a:ln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2B81E93B-13E0-486E-8CAE-029B97D8AC26}">
      <dgm:prSet phldrT="[텍스트]"/>
      <dgm:spPr>
        <a:solidFill>
          <a:srgbClr val="5B9BD5"/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오시는 길 </a:t>
          </a:r>
          <a:endParaRPr lang="en-US" altLang="ko-KR" dirty="0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5D6E6FD0-8AEC-4B17-B07E-70D312F7C7CF}" type="parTrans" cxnId="{73C4C74D-51D9-403A-B85C-0CAEA4DD86DA}">
      <dgm:prSet/>
      <dgm:spPr>
        <a:ln>
          <a:solidFill>
            <a:srgbClr val="17375E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40BD422C-1A64-4D33-B8DE-C1D1C359B712}" type="sibTrans" cxnId="{73C4C74D-51D9-403A-B85C-0CAEA4DD86DA}">
      <dgm:prSet custT="1"/>
      <dgm:spPr>
        <a:ln>
          <a:solidFill>
            <a:srgbClr val="00B0F0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8BAF3F90-0155-4407-B121-DF0A4715EF00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a흑진주L" panose="02020600000000000000" pitchFamily="18" charset="-127"/>
              <a:ea typeface="a흑진주L" panose="02020600000000000000" pitchFamily="18" charset="-127"/>
            </a:rPr>
            <a:t>로그인</a:t>
          </a:r>
        </a:p>
      </dgm:t>
    </dgm:pt>
    <dgm:pt modelId="{1962F3ED-E3AF-4B36-B17C-33BBAE46C39E}" type="parTrans" cxnId="{961EC236-E889-47C9-9866-BE57B5771A2D}">
      <dgm:prSet/>
      <dgm:spPr>
        <a:ln>
          <a:solidFill>
            <a:srgbClr val="4F81BD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3E214F41-A8A2-40D3-AE02-12DD6E915FF0}" type="sibTrans" cxnId="{961EC236-E889-47C9-9866-BE57B5771A2D}">
      <dgm:prSet custT="1"/>
      <dgm:spPr>
        <a:ln>
          <a:solidFill>
            <a:srgbClr val="F29D63"/>
          </a:solidFill>
        </a:ln>
      </dgm:spPr>
      <dgm:t>
        <a:bodyPr/>
        <a:lstStyle/>
        <a:p>
          <a:pPr latinLnBrk="1"/>
          <a:endParaRPr lang="ko-KR" altLang="en-US">
            <a:latin typeface="a흑진주L" panose="02020600000000000000" pitchFamily="18" charset="-127"/>
            <a:ea typeface="a흑진주L" panose="02020600000000000000" pitchFamily="18" charset="-127"/>
          </a:endParaRPr>
        </a:p>
      </dgm:t>
    </dgm:pt>
    <dgm:pt modelId="{52B30B7B-2E1F-40A8-B9B2-E7AA398B2BD8}" type="pres">
      <dgm:prSet presAssocID="{89034512-7395-4EFB-91A1-4B8BD40C79E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D56E66E-4273-4A34-BAC0-AFD78238A753}" type="pres">
      <dgm:prSet presAssocID="{89034512-7395-4EFB-91A1-4B8BD40C79EA}" presName="hierFlow" presStyleCnt="0"/>
      <dgm:spPr/>
    </dgm:pt>
    <dgm:pt modelId="{E705621A-FC8C-443B-BB9A-1B758620AAD7}" type="pres">
      <dgm:prSet presAssocID="{89034512-7395-4EFB-91A1-4B8BD40C79E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78D8278-533C-4CA7-AA34-FACC78CC5BD3}" type="pres">
      <dgm:prSet presAssocID="{D1B83B3C-2B8D-4C22-80B1-1F1F5288F80D}" presName="Name14" presStyleCnt="0"/>
      <dgm:spPr/>
    </dgm:pt>
    <dgm:pt modelId="{8D116470-3EA4-4E1C-A463-5DFC468A549C}" type="pres">
      <dgm:prSet presAssocID="{D1B83B3C-2B8D-4C22-80B1-1F1F5288F80D}" presName="level1Shape" presStyleLbl="node0" presStyleIdx="0" presStyleCnt="1" custLinFactNeighborX="94383" custLinFactNeighborY="-1391">
        <dgm:presLayoutVars>
          <dgm:chPref val="3"/>
        </dgm:presLayoutVars>
      </dgm:prSet>
      <dgm:spPr/>
    </dgm:pt>
    <dgm:pt modelId="{FB9F4BF4-4559-4D49-9B10-DF4AD940B610}" type="pres">
      <dgm:prSet presAssocID="{D1B83B3C-2B8D-4C22-80B1-1F1F5288F80D}" presName="hierChild2" presStyleCnt="0"/>
      <dgm:spPr/>
    </dgm:pt>
    <dgm:pt modelId="{F039D65D-ACB6-4FD5-9AB4-49464D6A0DCC}" type="pres">
      <dgm:prSet presAssocID="{1962F3ED-E3AF-4B36-B17C-33BBAE46C39E}" presName="Name19" presStyleLbl="parChTrans1D2" presStyleIdx="0" presStyleCnt="5"/>
      <dgm:spPr/>
    </dgm:pt>
    <dgm:pt modelId="{61E8461E-2AB3-4993-A46D-2CB52B88E224}" type="pres">
      <dgm:prSet presAssocID="{8BAF3F90-0155-4407-B121-DF0A4715EF00}" presName="Name21" presStyleCnt="0"/>
      <dgm:spPr/>
    </dgm:pt>
    <dgm:pt modelId="{DCB9241D-8496-41AB-AA44-21391980F2CA}" type="pres">
      <dgm:prSet presAssocID="{8BAF3F90-0155-4407-B121-DF0A4715EF00}" presName="level2Shape" presStyleLbl="node2" presStyleIdx="0" presStyleCnt="5"/>
      <dgm:spPr/>
    </dgm:pt>
    <dgm:pt modelId="{D208E7CB-CE46-47E4-8109-92CD22A05824}" type="pres">
      <dgm:prSet presAssocID="{8BAF3F90-0155-4407-B121-DF0A4715EF00}" presName="hierChild3" presStyleCnt="0"/>
      <dgm:spPr/>
    </dgm:pt>
    <dgm:pt modelId="{25BE5CB0-B824-46B7-87F6-93FEF4CD65FE}" type="pres">
      <dgm:prSet presAssocID="{C70743CC-A485-4BDF-9E53-215A682E09C7}" presName="Name19" presStyleLbl="parChTrans1D2" presStyleIdx="1" presStyleCnt="5"/>
      <dgm:spPr/>
    </dgm:pt>
    <dgm:pt modelId="{967780C8-AB53-4980-9DB8-1F7B420AE79F}" type="pres">
      <dgm:prSet presAssocID="{C69EB21E-7116-4A6F-876A-C48186DFD58E}" presName="Name21" presStyleCnt="0"/>
      <dgm:spPr/>
    </dgm:pt>
    <dgm:pt modelId="{A25B62A6-7299-4851-9364-A6C0748A0C44}" type="pres">
      <dgm:prSet presAssocID="{C69EB21E-7116-4A6F-876A-C48186DFD58E}" presName="level2Shape" presStyleLbl="node2" presStyleIdx="1" presStyleCnt="5"/>
      <dgm:spPr/>
    </dgm:pt>
    <dgm:pt modelId="{09F962AE-AFC3-4F8C-8F27-25B7FA46BEFF}" type="pres">
      <dgm:prSet presAssocID="{C69EB21E-7116-4A6F-876A-C48186DFD58E}" presName="hierChild3" presStyleCnt="0"/>
      <dgm:spPr/>
    </dgm:pt>
    <dgm:pt modelId="{22999A35-6089-4FE2-9AD0-DA7B77EF5060}" type="pres">
      <dgm:prSet presAssocID="{4E1446B2-01DB-47CF-B96F-DAE7C631588E}" presName="Name19" presStyleLbl="parChTrans1D3" presStyleIdx="0" presStyleCnt="7"/>
      <dgm:spPr/>
    </dgm:pt>
    <dgm:pt modelId="{98A23BA9-ABC5-4A80-993D-FA16186B7E04}" type="pres">
      <dgm:prSet presAssocID="{1CDFD8E7-9BA8-4B3F-9BA4-2527C52E41D2}" presName="Name21" presStyleCnt="0"/>
      <dgm:spPr/>
    </dgm:pt>
    <dgm:pt modelId="{6A7EA300-50CE-4BC2-BE44-CEF88FBFCF11}" type="pres">
      <dgm:prSet presAssocID="{1CDFD8E7-9BA8-4B3F-9BA4-2527C52E41D2}" presName="level2Shape" presStyleLbl="node3" presStyleIdx="0" presStyleCnt="7"/>
      <dgm:spPr/>
    </dgm:pt>
    <dgm:pt modelId="{DA9A3AFD-AC68-4C7A-96DB-86F565DE81C9}" type="pres">
      <dgm:prSet presAssocID="{1CDFD8E7-9BA8-4B3F-9BA4-2527C52E41D2}" presName="hierChild3" presStyleCnt="0"/>
      <dgm:spPr/>
    </dgm:pt>
    <dgm:pt modelId="{B7B9814D-0391-47C9-AA5C-366022B0274F}" type="pres">
      <dgm:prSet presAssocID="{49B75E0C-448A-4241-92DE-54DC3CAF08C4}" presName="Name19" presStyleLbl="parChTrans1D3" presStyleIdx="1" presStyleCnt="7"/>
      <dgm:spPr/>
    </dgm:pt>
    <dgm:pt modelId="{56E185BF-A11A-45D8-86C7-7EB35C3F9A26}" type="pres">
      <dgm:prSet presAssocID="{46DD8DE4-2355-4044-8813-669B3861A6F4}" presName="Name21" presStyleCnt="0"/>
      <dgm:spPr/>
    </dgm:pt>
    <dgm:pt modelId="{25929164-6FBB-4392-9042-F8E67FD30D3E}" type="pres">
      <dgm:prSet presAssocID="{46DD8DE4-2355-4044-8813-669B3861A6F4}" presName="level2Shape" presStyleLbl="node3" presStyleIdx="1" presStyleCnt="7"/>
      <dgm:spPr/>
    </dgm:pt>
    <dgm:pt modelId="{79BD23FB-3CB2-4C32-B012-23EB7C8177F7}" type="pres">
      <dgm:prSet presAssocID="{46DD8DE4-2355-4044-8813-669B3861A6F4}" presName="hierChild3" presStyleCnt="0"/>
      <dgm:spPr/>
    </dgm:pt>
    <dgm:pt modelId="{79EBFB67-DD08-47ED-B1D9-E89291D36A6C}" type="pres">
      <dgm:prSet presAssocID="{F205AF93-F0AC-4856-A051-47DC0B4206BB}" presName="Name19" presStyleLbl="parChTrans1D2" presStyleIdx="2" presStyleCnt="5"/>
      <dgm:spPr/>
    </dgm:pt>
    <dgm:pt modelId="{1F68DCBF-05F0-4294-8BC2-F02C731AA1CE}" type="pres">
      <dgm:prSet presAssocID="{7EAA68F2-DFC2-4AFE-8E4B-EDCE9F6C1776}" presName="Name21" presStyleCnt="0"/>
      <dgm:spPr/>
    </dgm:pt>
    <dgm:pt modelId="{5BC4C664-19F6-4269-9BAB-E730650CCCFA}" type="pres">
      <dgm:prSet presAssocID="{7EAA68F2-DFC2-4AFE-8E4B-EDCE9F6C1776}" presName="level2Shape" presStyleLbl="node2" presStyleIdx="2" presStyleCnt="5"/>
      <dgm:spPr/>
    </dgm:pt>
    <dgm:pt modelId="{0436C131-7670-4E39-8627-2E424A196801}" type="pres">
      <dgm:prSet presAssocID="{7EAA68F2-DFC2-4AFE-8E4B-EDCE9F6C1776}" presName="hierChild3" presStyleCnt="0"/>
      <dgm:spPr/>
    </dgm:pt>
    <dgm:pt modelId="{82EBE553-9E89-427A-B0AB-01D90F539ABD}" type="pres">
      <dgm:prSet presAssocID="{103F1802-3CAC-464F-A6FB-CB9FCE39D084}" presName="Name19" presStyleLbl="parChTrans1D2" presStyleIdx="3" presStyleCnt="5"/>
      <dgm:spPr/>
    </dgm:pt>
    <dgm:pt modelId="{1D69C93C-EA66-4FE7-8A56-F55EBAD0F223}" type="pres">
      <dgm:prSet presAssocID="{E9ADEF5B-E703-4628-B018-683698212615}" presName="Name21" presStyleCnt="0"/>
      <dgm:spPr/>
    </dgm:pt>
    <dgm:pt modelId="{F515094E-685E-41DB-8508-26FD2B5A9ADE}" type="pres">
      <dgm:prSet presAssocID="{E9ADEF5B-E703-4628-B018-683698212615}" presName="level2Shape" presStyleLbl="node2" presStyleIdx="3" presStyleCnt="5"/>
      <dgm:spPr/>
    </dgm:pt>
    <dgm:pt modelId="{566E0C71-99F5-40BC-AA92-923CAB19622A}" type="pres">
      <dgm:prSet presAssocID="{E9ADEF5B-E703-4628-B018-683698212615}" presName="hierChild3" presStyleCnt="0"/>
      <dgm:spPr/>
    </dgm:pt>
    <dgm:pt modelId="{59ED58AA-CC14-4AFF-9F4A-0EC59C5DDDD2}" type="pres">
      <dgm:prSet presAssocID="{5D6E6FD0-8AEC-4B17-B07E-70D312F7C7CF}" presName="Name19" presStyleLbl="parChTrans1D3" presStyleIdx="2" presStyleCnt="7"/>
      <dgm:spPr/>
    </dgm:pt>
    <dgm:pt modelId="{42EC9268-BF5F-4E81-9FF1-A6DD8AAA260E}" type="pres">
      <dgm:prSet presAssocID="{2B81E93B-13E0-486E-8CAE-029B97D8AC26}" presName="Name21" presStyleCnt="0"/>
      <dgm:spPr/>
    </dgm:pt>
    <dgm:pt modelId="{2B52FE03-E2EA-4ADC-84CE-584CC71176ED}" type="pres">
      <dgm:prSet presAssocID="{2B81E93B-13E0-486E-8CAE-029B97D8AC26}" presName="level2Shape" presStyleLbl="node3" presStyleIdx="2" presStyleCnt="7"/>
      <dgm:spPr/>
    </dgm:pt>
    <dgm:pt modelId="{C4CA492B-C1F8-4B70-90E2-43CBFD85CF95}" type="pres">
      <dgm:prSet presAssocID="{2B81E93B-13E0-486E-8CAE-029B97D8AC26}" presName="hierChild3" presStyleCnt="0"/>
      <dgm:spPr/>
    </dgm:pt>
    <dgm:pt modelId="{10DCF1BD-C3B9-4839-8544-20F0FED376E8}" type="pres">
      <dgm:prSet presAssocID="{2E296F15-0F76-4AF8-911B-053923FC2910}" presName="Name19" presStyleLbl="parChTrans1D2" presStyleIdx="4" presStyleCnt="5"/>
      <dgm:spPr/>
    </dgm:pt>
    <dgm:pt modelId="{F27DD2FD-4938-42FC-AEB0-E190C6D7F278}" type="pres">
      <dgm:prSet presAssocID="{9F4C7927-6D27-4F4F-B48E-8FC350297645}" presName="Name21" presStyleCnt="0"/>
      <dgm:spPr/>
    </dgm:pt>
    <dgm:pt modelId="{6A13962D-DF09-4706-A720-B497D262F25C}" type="pres">
      <dgm:prSet presAssocID="{9F4C7927-6D27-4F4F-B48E-8FC350297645}" presName="level2Shape" presStyleLbl="node2" presStyleIdx="4" presStyleCnt="5"/>
      <dgm:spPr/>
    </dgm:pt>
    <dgm:pt modelId="{623D301F-0A9C-40C9-918B-E1643E932869}" type="pres">
      <dgm:prSet presAssocID="{9F4C7927-6D27-4F4F-B48E-8FC350297645}" presName="hierChild3" presStyleCnt="0"/>
      <dgm:spPr/>
    </dgm:pt>
    <dgm:pt modelId="{10075931-2882-453A-8FDC-3F1F456479D9}" type="pres">
      <dgm:prSet presAssocID="{AB851B18-F33E-4C13-88F7-7DB878125116}" presName="Name19" presStyleLbl="parChTrans1D3" presStyleIdx="3" presStyleCnt="7"/>
      <dgm:spPr/>
    </dgm:pt>
    <dgm:pt modelId="{9ECDBCBE-867B-4044-8D82-E838DA59E375}" type="pres">
      <dgm:prSet presAssocID="{0AF8D975-61F1-4F01-BA2F-16CA2DA5EBCF}" presName="Name21" presStyleCnt="0"/>
      <dgm:spPr/>
    </dgm:pt>
    <dgm:pt modelId="{E9C04883-23CA-469F-A40D-B4220C210CD9}" type="pres">
      <dgm:prSet presAssocID="{0AF8D975-61F1-4F01-BA2F-16CA2DA5EBCF}" presName="level2Shape" presStyleLbl="node3" presStyleIdx="3" presStyleCnt="7"/>
      <dgm:spPr/>
    </dgm:pt>
    <dgm:pt modelId="{9ADA6F4C-76E0-4575-9657-66202CF6EC28}" type="pres">
      <dgm:prSet presAssocID="{0AF8D975-61F1-4F01-BA2F-16CA2DA5EBCF}" presName="hierChild3" presStyleCnt="0"/>
      <dgm:spPr/>
    </dgm:pt>
    <dgm:pt modelId="{BC02F621-B4DF-48FF-934D-2A3176866FB7}" type="pres">
      <dgm:prSet presAssocID="{014F7C16-16E6-4E74-BBA3-1514F58301E4}" presName="Name19" presStyleLbl="parChTrans1D3" presStyleIdx="4" presStyleCnt="7"/>
      <dgm:spPr/>
    </dgm:pt>
    <dgm:pt modelId="{111FCCE6-4FFE-49D4-9F03-BB0C83E12975}" type="pres">
      <dgm:prSet presAssocID="{6E63B090-FC55-42D1-BA9D-083B9FFC8363}" presName="Name21" presStyleCnt="0"/>
      <dgm:spPr/>
    </dgm:pt>
    <dgm:pt modelId="{9D93FF9D-4F16-4D3C-83A6-4D0396148AEA}" type="pres">
      <dgm:prSet presAssocID="{6E63B090-FC55-42D1-BA9D-083B9FFC8363}" presName="level2Shape" presStyleLbl="node3" presStyleIdx="4" presStyleCnt="7"/>
      <dgm:spPr/>
    </dgm:pt>
    <dgm:pt modelId="{15529B15-4A2B-445E-9761-957C4BB5BDD2}" type="pres">
      <dgm:prSet presAssocID="{6E63B090-FC55-42D1-BA9D-083B9FFC8363}" presName="hierChild3" presStyleCnt="0"/>
      <dgm:spPr/>
    </dgm:pt>
    <dgm:pt modelId="{1727C62E-1F5D-481A-B114-1EBBDF492B52}" type="pres">
      <dgm:prSet presAssocID="{4D9E4074-CF90-4753-B2DF-B84C3D3DDDE0}" presName="Name19" presStyleLbl="parChTrans1D3" presStyleIdx="5" presStyleCnt="7"/>
      <dgm:spPr/>
    </dgm:pt>
    <dgm:pt modelId="{D17E72DF-4AB4-4247-9C52-549D57DA38E8}" type="pres">
      <dgm:prSet presAssocID="{F1C9E2A9-3A8A-46FB-A0FF-CF1A026E8DD6}" presName="Name21" presStyleCnt="0"/>
      <dgm:spPr/>
    </dgm:pt>
    <dgm:pt modelId="{F2B90E0F-70A8-4B85-B065-A94FE1D0FB0A}" type="pres">
      <dgm:prSet presAssocID="{F1C9E2A9-3A8A-46FB-A0FF-CF1A026E8DD6}" presName="level2Shape" presStyleLbl="node3" presStyleIdx="5" presStyleCnt="7"/>
      <dgm:spPr/>
    </dgm:pt>
    <dgm:pt modelId="{C6705106-4EE4-43DD-8982-1A7FE392C054}" type="pres">
      <dgm:prSet presAssocID="{F1C9E2A9-3A8A-46FB-A0FF-CF1A026E8DD6}" presName="hierChild3" presStyleCnt="0"/>
      <dgm:spPr/>
    </dgm:pt>
    <dgm:pt modelId="{F2E879E1-6B49-428D-9933-BAAA015C8887}" type="pres">
      <dgm:prSet presAssocID="{4BCFF4B0-805B-44C8-96BA-F053D4B99FAB}" presName="Name19" presStyleLbl="parChTrans1D3" presStyleIdx="6" presStyleCnt="7"/>
      <dgm:spPr/>
    </dgm:pt>
    <dgm:pt modelId="{4A366149-3AC3-425F-A7D4-D9551ED5BA97}" type="pres">
      <dgm:prSet presAssocID="{7F04008D-2B8C-4B69-8225-0A3379C75F3C}" presName="Name21" presStyleCnt="0"/>
      <dgm:spPr/>
    </dgm:pt>
    <dgm:pt modelId="{444A16AF-7661-45AB-971C-24E0E156B125}" type="pres">
      <dgm:prSet presAssocID="{7F04008D-2B8C-4B69-8225-0A3379C75F3C}" presName="level2Shape" presStyleLbl="node3" presStyleIdx="6" presStyleCnt="7"/>
      <dgm:spPr/>
    </dgm:pt>
    <dgm:pt modelId="{0CCA9938-F3F4-4938-9EBA-C67F5C9D9EA4}" type="pres">
      <dgm:prSet presAssocID="{7F04008D-2B8C-4B69-8225-0A3379C75F3C}" presName="hierChild3" presStyleCnt="0"/>
      <dgm:spPr/>
    </dgm:pt>
    <dgm:pt modelId="{C9CEE72F-6D26-46DC-B859-506678E2D4E9}" type="pres">
      <dgm:prSet presAssocID="{89034512-7395-4EFB-91A1-4B8BD40C79EA}" presName="bgShapesFlow" presStyleCnt="0"/>
      <dgm:spPr/>
    </dgm:pt>
  </dgm:ptLst>
  <dgm:cxnLst>
    <dgm:cxn modelId="{316D1602-EE6A-404E-8313-B7E0D3A28CA3}" type="presOf" srcId="{1CDFD8E7-9BA8-4B3F-9BA4-2527C52E41D2}" destId="{6A7EA300-50CE-4BC2-BE44-CEF88FBFCF11}" srcOrd="0" destOrd="0" presId="urn:microsoft.com/office/officeart/2005/8/layout/hierarchy6"/>
    <dgm:cxn modelId="{344C7B0B-4AB2-4DA3-9538-B6261F93F0F8}" type="presOf" srcId="{C69EB21E-7116-4A6F-876A-C48186DFD58E}" destId="{A25B62A6-7299-4851-9364-A6C0748A0C44}" srcOrd="0" destOrd="0" presId="urn:microsoft.com/office/officeart/2005/8/layout/hierarchy6"/>
    <dgm:cxn modelId="{6B920412-42BB-43E2-9C5F-A83A5C85743C}" srcId="{D1B83B3C-2B8D-4C22-80B1-1F1F5288F80D}" destId="{7EAA68F2-DFC2-4AFE-8E4B-EDCE9F6C1776}" srcOrd="2" destOrd="0" parTransId="{F205AF93-F0AC-4856-A051-47DC0B4206BB}" sibTransId="{ED18F31F-2B71-4961-84ED-4BA98A20B277}"/>
    <dgm:cxn modelId="{3123F213-1DBB-4181-BFF6-8F9F78D16334}" type="presOf" srcId="{46DD8DE4-2355-4044-8813-669B3861A6F4}" destId="{25929164-6FBB-4392-9042-F8E67FD30D3E}" srcOrd="0" destOrd="0" presId="urn:microsoft.com/office/officeart/2005/8/layout/hierarchy6"/>
    <dgm:cxn modelId="{01752814-FB9A-476B-BC1F-8DB1C8FAF5E5}" type="presOf" srcId="{F205AF93-F0AC-4856-A051-47DC0B4206BB}" destId="{79EBFB67-DD08-47ED-B1D9-E89291D36A6C}" srcOrd="0" destOrd="0" presId="urn:microsoft.com/office/officeart/2005/8/layout/hierarchy6"/>
    <dgm:cxn modelId="{5D34EA16-05DA-44E2-89D7-1D8DD28F2E97}" srcId="{89034512-7395-4EFB-91A1-4B8BD40C79EA}" destId="{D1B83B3C-2B8D-4C22-80B1-1F1F5288F80D}" srcOrd="0" destOrd="0" parTransId="{66347B9D-26BE-4B8C-8697-AEFE2309F2AD}" sibTransId="{B13C8FB7-4484-4C0B-9786-CD0E5E81AF96}"/>
    <dgm:cxn modelId="{64717D1A-FB1A-4F97-8846-6A163445545C}" type="presOf" srcId="{5D6E6FD0-8AEC-4B17-B07E-70D312F7C7CF}" destId="{59ED58AA-CC14-4AFF-9F4A-0EC59C5DDDD2}" srcOrd="0" destOrd="0" presId="urn:microsoft.com/office/officeart/2005/8/layout/hierarchy6"/>
    <dgm:cxn modelId="{DFA04C1E-08DB-465A-AD8F-0B75D63FEBA1}" srcId="{9F4C7927-6D27-4F4F-B48E-8FC350297645}" destId="{F1C9E2A9-3A8A-46FB-A0FF-CF1A026E8DD6}" srcOrd="2" destOrd="0" parTransId="{4D9E4074-CF90-4753-B2DF-B84C3D3DDDE0}" sibTransId="{51E6AF18-6FF8-4EAA-9B72-EBE9950B15F4}"/>
    <dgm:cxn modelId="{093B7328-EA98-4013-A5AF-569DC5523478}" type="presOf" srcId="{9F4C7927-6D27-4F4F-B48E-8FC350297645}" destId="{6A13962D-DF09-4706-A720-B497D262F25C}" srcOrd="0" destOrd="0" presId="urn:microsoft.com/office/officeart/2005/8/layout/hierarchy6"/>
    <dgm:cxn modelId="{D097032D-58B5-4DA9-8581-0B5D21A425EB}" srcId="{D1B83B3C-2B8D-4C22-80B1-1F1F5288F80D}" destId="{C69EB21E-7116-4A6F-876A-C48186DFD58E}" srcOrd="1" destOrd="0" parTransId="{C70743CC-A485-4BDF-9E53-215A682E09C7}" sibTransId="{EE159557-7DE3-4467-A2DA-367B683F6D01}"/>
    <dgm:cxn modelId="{961EC236-E889-47C9-9866-BE57B5771A2D}" srcId="{D1B83B3C-2B8D-4C22-80B1-1F1F5288F80D}" destId="{8BAF3F90-0155-4407-B121-DF0A4715EF00}" srcOrd="0" destOrd="0" parTransId="{1962F3ED-E3AF-4B36-B17C-33BBAE46C39E}" sibTransId="{3E214F41-A8A2-40D3-AE02-12DD6E915FF0}"/>
    <dgm:cxn modelId="{46E22F3D-2B2C-48D8-96F4-70FF35B1C779}" type="presOf" srcId="{8BAF3F90-0155-4407-B121-DF0A4715EF00}" destId="{DCB9241D-8496-41AB-AA44-21391980F2CA}" srcOrd="0" destOrd="0" presId="urn:microsoft.com/office/officeart/2005/8/layout/hierarchy6"/>
    <dgm:cxn modelId="{0293BD40-A30C-476E-9C17-45A66BFA7856}" srcId="{D1B83B3C-2B8D-4C22-80B1-1F1F5288F80D}" destId="{E9ADEF5B-E703-4628-B018-683698212615}" srcOrd="3" destOrd="0" parTransId="{103F1802-3CAC-464F-A6FB-CB9FCE39D084}" sibTransId="{0FAE5C72-7C66-4883-ADEC-CCF16B035987}"/>
    <dgm:cxn modelId="{4EFE6446-5560-405A-B82B-C0E89BFD2543}" srcId="{C69EB21E-7116-4A6F-876A-C48186DFD58E}" destId="{46DD8DE4-2355-4044-8813-669B3861A6F4}" srcOrd="1" destOrd="0" parTransId="{49B75E0C-448A-4241-92DE-54DC3CAF08C4}" sibTransId="{B4E172FE-7AF3-43AC-BC88-592F2EE77128}"/>
    <dgm:cxn modelId="{BE151068-9F7C-4085-9D8F-6705C6806746}" type="presOf" srcId="{2E296F15-0F76-4AF8-911B-053923FC2910}" destId="{10DCF1BD-C3B9-4839-8544-20F0FED376E8}" srcOrd="0" destOrd="0" presId="urn:microsoft.com/office/officeart/2005/8/layout/hierarchy6"/>
    <dgm:cxn modelId="{F1CCC369-4BBF-4D36-94EC-DDF33FA42034}" type="presOf" srcId="{AB851B18-F33E-4C13-88F7-7DB878125116}" destId="{10075931-2882-453A-8FDC-3F1F456479D9}" srcOrd="0" destOrd="0" presId="urn:microsoft.com/office/officeart/2005/8/layout/hierarchy6"/>
    <dgm:cxn modelId="{FC97BA6B-DFFC-4C9D-AB51-D98E20276E6F}" type="presOf" srcId="{6E63B090-FC55-42D1-BA9D-083B9FFC8363}" destId="{9D93FF9D-4F16-4D3C-83A6-4D0396148AEA}" srcOrd="0" destOrd="0" presId="urn:microsoft.com/office/officeart/2005/8/layout/hierarchy6"/>
    <dgm:cxn modelId="{73C4C74D-51D9-403A-B85C-0CAEA4DD86DA}" srcId="{E9ADEF5B-E703-4628-B018-683698212615}" destId="{2B81E93B-13E0-486E-8CAE-029B97D8AC26}" srcOrd="0" destOrd="0" parTransId="{5D6E6FD0-8AEC-4B17-B07E-70D312F7C7CF}" sibTransId="{40BD422C-1A64-4D33-B8DE-C1D1C359B712}"/>
    <dgm:cxn modelId="{5A78D252-9448-4BE2-9990-4E6454EDBC0A}" type="presOf" srcId="{4E1446B2-01DB-47CF-B96F-DAE7C631588E}" destId="{22999A35-6089-4FE2-9AD0-DA7B77EF5060}" srcOrd="0" destOrd="0" presId="urn:microsoft.com/office/officeart/2005/8/layout/hierarchy6"/>
    <dgm:cxn modelId="{6B47E273-6246-4208-A02C-49E19FB4FE24}" srcId="{9F4C7927-6D27-4F4F-B48E-8FC350297645}" destId="{0AF8D975-61F1-4F01-BA2F-16CA2DA5EBCF}" srcOrd="0" destOrd="0" parTransId="{AB851B18-F33E-4C13-88F7-7DB878125116}" sibTransId="{BE6B31B3-2563-4F71-AA30-D7769BE52809}"/>
    <dgm:cxn modelId="{DBCA0574-7D5D-41E6-9A27-1EC9E5FA79ED}" type="presOf" srcId="{49B75E0C-448A-4241-92DE-54DC3CAF08C4}" destId="{B7B9814D-0391-47C9-AA5C-366022B0274F}" srcOrd="0" destOrd="0" presId="urn:microsoft.com/office/officeart/2005/8/layout/hierarchy6"/>
    <dgm:cxn modelId="{02E5BD54-4B2F-477E-9F35-4B3E656580C9}" srcId="{9F4C7927-6D27-4F4F-B48E-8FC350297645}" destId="{6E63B090-FC55-42D1-BA9D-083B9FFC8363}" srcOrd="1" destOrd="0" parTransId="{014F7C16-16E6-4E74-BBA3-1514F58301E4}" sibTransId="{12CD7A83-9863-4B56-B549-A79DDE1A55D5}"/>
    <dgm:cxn modelId="{9D69DE57-6FDB-4083-AB51-20ACA8E2A9F1}" type="presOf" srcId="{1962F3ED-E3AF-4B36-B17C-33BBAE46C39E}" destId="{F039D65D-ACB6-4FD5-9AB4-49464D6A0DCC}" srcOrd="0" destOrd="0" presId="urn:microsoft.com/office/officeart/2005/8/layout/hierarchy6"/>
    <dgm:cxn modelId="{4692527A-AB87-4DF6-92C7-99BEBD00E48C}" type="presOf" srcId="{E9ADEF5B-E703-4628-B018-683698212615}" destId="{F515094E-685E-41DB-8508-26FD2B5A9ADE}" srcOrd="0" destOrd="0" presId="urn:microsoft.com/office/officeart/2005/8/layout/hierarchy6"/>
    <dgm:cxn modelId="{5C018F7D-4A31-4F93-87EE-4CA11F78635F}" srcId="{C69EB21E-7116-4A6F-876A-C48186DFD58E}" destId="{1CDFD8E7-9BA8-4B3F-9BA4-2527C52E41D2}" srcOrd="0" destOrd="0" parTransId="{4E1446B2-01DB-47CF-B96F-DAE7C631588E}" sibTransId="{E788B201-9BE4-4841-9129-0CC1296E91E4}"/>
    <dgm:cxn modelId="{CD4A558B-280F-4577-9AD5-EE3E61ABACD2}" type="presOf" srcId="{7EAA68F2-DFC2-4AFE-8E4B-EDCE9F6C1776}" destId="{5BC4C664-19F6-4269-9BAB-E730650CCCFA}" srcOrd="0" destOrd="0" presId="urn:microsoft.com/office/officeart/2005/8/layout/hierarchy6"/>
    <dgm:cxn modelId="{224DE48C-3F86-462F-B20D-44AD6FFE5E2C}" type="presOf" srcId="{103F1802-3CAC-464F-A6FB-CB9FCE39D084}" destId="{82EBE553-9E89-427A-B0AB-01D90F539ABD}" srcOrd="0" destOrd="0" presId="urn:microsoft.com/office/officeart/2005/8/layout/hierarchy6"/>
    <dgm:cxn modelId="{2AC56391-7AEB-4011-B1E9-87EB6ECCD3AB}" type="presOf" srcId="{C70743CC-A485-4BDF-9E53-215A682E09C7}" destId="{25BE5CB0-B824-46B7-87F6-93FEF4CD65FE}" srcOrd="0" destOrd="0" presId="urn:microsoft.com/office/officeart/2005/8/layout/hierarchy6"/>
    <dgm:cxn modelId="{00B22D9A-9836-4EAC-BA25-A483B857D465}" type="presOf" srcId="{4D9E4074-CF90-4753-B2DF-B84C3D3DDDE0}" destId="{1727C62E-1F5D-481A-B114-1EBBDF492B52}" srcOrd="0" destOrd="0" presId="urn:microsoft.com/office/officeart/2005/8/layout/hierarchy6"/>
    <dgm:cxn modelId="{5E2E6A9D-6C20-4751-A87B-A9F44DA65482}" srcId="{9F4C7927-6D27-4F4F-B48E-8FC350297645}" destId="{7F04008D-2B8C-4B69-8225-0A3379C75F3C}" srcOrd="3" destOrd="0" parTransId="{4BCFF4B0-805B-44C8-96BA-F053D4B99FAB}" sibTransId="{185E18DC-E314-4C6F-8311-AB84E91E9457}"/>
    <dgm:cxn modelId="{2E51BAA5-3999-4E77-ADC7-1375BC09F868}" type="presOf" srcId="{014F7C16-16E6-4E74-BBA3-1514F58301E4}" destId="{BC02F621-B4DF-48FF-934D-2A3176866FB7}" srcOrd="0" destOrd="0" presId="urn:microsoft.com/office/officeart/2005/8/layout/hierarchy6"/>
    <dgm:cxn modelId="{973005BD-4450-4EAC-9671-9DF1ED243D46}" type="presOf" srcId="{89034512-7395-4EFB-91A1-4B8BD40C79EA}" destId="{52B30B7B-2E1F-40A8-B9B2-E7AA398B2BD8}" srcOrd="0" destOrd="0" presId="urn:microsoft.com/office/officeart/2005/8/layout/hierarchy6"/>
    <dgm:cxn modelId="{F233F1C2-7EAB-48C8-A0B0-5EA51A5DB9DC}" type="presOf" srcId="{4BCFF4B0-805B-44C8-96BA-F053D4B99FAB}" destId="{F2E879E1-6B49-428D-9933-BAAA015C8887}" srcOrd="0" destOrd="0" presId="urn:microsoft.com/office/officeart/2005/8/layout/hierarchy6"/>
    <dgm:cxn modelId="{3B5829C8-196B-4D70-8DAB-66CC6427AAE5}" type="presOf" srcId="{D1B83B3C-2B8D-4C22-80B1-1F1F5288F80D}" destId="{8D116470-3EA4-4E1C-A463-5DFC468A549C}" srcOrd="0" destOrd="0" presId="urn:microsoft.com/office/officeart/2005/8/layout/hierarchy6"/>
    <dgm:cxn modelId="{87D252CB-7294-4967-8A70-36B4C07BBB53}" type="presOf" srcId="{0AF8D975-61F1-4F01-BA2F-16CA2DA5EBCF}" destId="{E9C04883-23CA-469F-A40D-B4220C210CD9}" srcOrd="0" destOrd="0" presId="urn:microsoft.com/office/officeart/2005/8/layout/hierarchy6"/>
    <dgm:cxn modelId="{B5171FDD-11BC-4847-B3E1-30069128FCBA}" srcId="{D1B83B3C-2B8D-4C22-80B1-1F1F5288F80D}" destId="{9F4C7927-6D27-4F4F-B48E-8FC350297645}" srcOrd="4" destOrd="0" parTransId="{2E296F15-0F76-4AF8-911B-053923FC2910}" sibTransId="{3F53412A-D94B-462E-8FF3-6FB16C822ED9}"/>
    <dgm:cxn modelId="{6C0D7BDD-6C4B-421A-A7A2-1D51E65B737D}" type="presOf" srcId="{2B81E93B-13E0-486E-8CAE-029B97D8AC26}" destId="{2B52FE03-E2EA-4ADC-84CE-584CC71176ED}" srcOrd="0" destOrd="0" presId="urn:microsoft.com/office/officeart/2005/8/layout/hierarchy6"/>
    <dgm:cxn modelId="{84A089DE-973B-45FA-9ABC-603B8CC9C250}" type="presOf" srcId="{7F04008D-2B8C-4B69-8225-0A3379C75F3C}" destId="{444A16AF-7661-45AB-971C-24E0E156B125}" srcOrd="0" destOrd="0" presId="urn:microsoft.com/office/officeart/2005/8/layout/hierarchy6"/>
    <dgm:cxn modelId="{7CF43BF9-2A4C-4C12-A48F-30260A7550FA}" type="presOf" srcId="{F1C9E2A9-3A8A-46FB-A0FF-CF1A026E8DD6}" destId="{F2B90E0F-70A8-4B85-B065-A94FE1D0FB0A}" srcOrd="0" destOrd="0" presId="urn:microsoft.com/office/officeart/2005/8/layout/hierarchy6"/>
    <dgm:cxn modelId="{762F667D-9868-4757-B10B-B29BA81A0AA2}" type="presParOf" srcId="{52B30B7B-2E1F-40A8-B9B2-E7AA398B2BD8}" destId="{3D56E66E-4273-4A34-BAC0-AFD78238A753}" srcOrd="0" destOrd="0" presId="urn:microsoft.com/office/officeart/2005/8/layout/hierarchy6"/>
    <dgm:cxn modelId="{9BF18BD7-43C6-43C1-8472-FFD42604D30B}" type="presParOf" srcId="{3D56E66E-4273-4A34-BAC0-AFD78238A753}" destId="{E705621A-FC8C-443B-BB9A-1B758620AAD7}" srcOrd="0" destOrd="0" presId="urn:microsoft.com/office/officeart/2005/8/layout/hierarchy6"/>
    <dgm:cxn modelId="{9226C166-7DE9-4EDF-920F-718342348D20}" type="presParOf" srcId="{E705621A-FC8C-443B-BB9A-1B758620AAD7}" destId="{178D8278-533C-4CA7-AA34-FACC78CC5BD3}" srcOrd="0" destOrd="0" presId="urn:microsoft.com/office/officeart/2005/8/layout/hierarchy6"/>
    <dgm:cxn modelId="{329377BE-BEA8-4F10-B9EE-389242331B50}" type="presParOf" srcId="{178D8278-533C-4CA7-AA34-FACC78CC5BD3}" destId="{8D116470-3EA4-4E1C-A463-5DFC468A549C}" srcOrd="0" destOrd="0" presId="urn:microsoft.com/office/officeart/2005/8/layout/hierarchy6"/>
    <dgm:cxn modelId="{3D0330CC-B869-4B89-A143-AE63C389B5A2}" type="presParOf" srcId="{178D8278-533C-4CA7-AA34-FACC78CC5BD3}" destId="{FB9F4BF4-4559-4D49-9B10-DF4AD940B610}" srcOrd="1" destOrd="0" presId="urn:microsoft.com/office/officeart/2005/8/layout/hierarchy6"/>
    <dgm:cxn modelId="{AA47239E-A40B-45E4-8521-5F05EF2159F8}" type="presParOf" srcId="{FB9F4BF4-4559-4D49-9B10-DF4AD940B610}" destId="{F039D65D-ACB6-4FD5-9AB4-49464D6A0DCC}" srcOrd="0" destOrd="0" presId="urn:microsoft.com/office/officeart/2005/8/layout/hierarchy6"/>
    <dgm:cxn modelId="{17C68FDA-EC5B-4C65-A29A-2748C0450CAE}" type="presParOf" srcId="{FB9F4BF4-4559-4D49-9B10-DF4AD940B610}" destId="{61E8461E-2AB3-4993-A46D-2CB52B88E224}" srcOrd="1" destOrd="0" presId="urn:microsoft.com/office/officeart/2005/8/layout/hierarchy6"/>
    <dgm:cxn modelId="{8DD094F5-E69D-4A36-990B-1FCE21568FE8}" type="presParOf" srcId="{61E8461E-2AB3-4993-A46D-2CB52B88E224}" destId="{DCB9241D-8496-41AB-AA44-21391980F2CA}" srcOrd="0" destOrd="0" presId="urn:microsoft.com/office/officeart/2005/8/layout/hierarchy6"/>
    <dgm:cxn modelId="{C1410CC6-7264-40E0-A948-36A25A58C09A}" type="presParOf" srcId="{61E8461E-2AB3-4993-A46D-2CB52B88E224}" destId="{D208E7CB-CE46-47E4-8109-92CD22A05824}" srcOrd="1" destOrd="0" presId="urn:microsoft.com/office/officeart/2005/8/layout/hierarchy6"/>
    <dgm:cxn modelId="{EF7D16D2-4E80-4AF9-AA53-39F5BF32865F}" type="presParOf" srcId="{FB9F4BF4-4559-4D49-9B10-DF4AD940B610}" destId="{25BE5CB0-B824-46B7-87F6-93FEF4CD65FE}" srcOrd="2" destOrd="0" presId="urn:microsoft.com/office/officeart/2005/8/layout/hierarchy6"/>
    <dgm:cxn modelId="{4296676F-32B9-4276-955C-9EF124A64836}" type="presParOf" srcId="{FB9F4BF4-4559-4D49-9B10-DF4AD940B610}" destId="{967780C8-AB53-4980-9DB8-1F7B420AE79F}" srcOrd="3" destOrd="0" presId="urn:microsoft.com/office/officeart/2005/8/layout/hierarchy6"/>
    <dgm:cxn modelId="{EC900BC7-5522-4F8C-A204-0A52CA08870D}" type="presParOf" srcId="{967780C8-AB53-4980-9DB8-1F7B420AE79F}" destId="{A25B62A6-7299-4851-9364-A6C0748A0C44}" srcOrd="0" destOrd="0" presId="urn:microsoft.com/office/officeart/2005/8/layout/hierarchy6"/>
    <dgm:cxn modelId="{EE6DC89B-AE13-4700-B2DB-2366DF5448F0}" type="presParOf" srcId="{967780C8-AB53-4980-9DB8-1F7B420AE79F}" destId="{09F962AE-AFC3-4F8C-8F27-25B7FA46BEFF}" srcOrd="1" destOrd="0" presId="urn:microsoft.com/office/officeart/2005/8/layout/hierarchy6"/>
    <dgm:cxn modelId="{329C4CDB-2AF3-4657-944E-13B4F767C783}" type="presParOf" srcId="{09F962AE-AFC3-4F8C-8F27-25B7FA46BEFF}" destId="{22999A35-6089-4FE2-9AD0-DA7B77EF5060}" srcOrd="0" destOrd="0" presId="urn:microsoft.com/office/officeart/2005/8/layout/hierarchy6"/>
    <dgm:cxn modelId="{DCC51FB1-295D-4FD6-A08A-138A24914BFE}" type="presParOf" srcId="{09F962AE-AFC3-4F8C-8F27-25B7FA46BEFF}" destId="{98A23BA9-ABC5-4A80-993D-FA16186B7E04}" srcOrd="1" destOrd="0" presId="urn:microsoft.com/office/officeart/2005/8/layout/hierarchy6"/>
    <dgm:cxn modelId="{91B5C334-49A0-442F-90D6-3B9B2788133D}" type="presParOf" srcId="{98A23BA9-ABC5-4A80-993D-FA16186B7E04}" destId="{6A7EA300-50CE-4BC2-BE44-CEF88FBFCF11}" srcOrd="0" destOrd="0" presId="urn:microsoft.com/office/officeart/2005/8/layout/hierarchy6"/>
    <dgm:cxn modelId="{D1A6866D-0D0E-4990-803E-5FF84AB31E03}" type="presParOf" srcId="{98A23BA9-ABC5-4A80-993D-FA16186B7E04}" destId="{DA9A3AFD-AC68-4C7A-96DB-86F565DE81C9}" srcOrd="1" destOrd="0" presId="urn:microsoft.com/office/officeart/2005/8/layout/hierarchy6"/>
    <dgm:cxn modelId="{D4E5A50A-782B-495F-84D5-E912AC368AB9}" type="presParOf" srcId="{09F962AE-AFC3-4F8C-8F27-25B7FA46BEFF}" destId="{B7B9814D-0391-47C9-AA5C-366022B0274F}" srcOrd="2" destOrd="0" presId="urn:microsoft.com/office/officeart/2005/8/layout/hierarchy6"/>
    <dgm:cxn modelId="{2EB93A34-17D7-4111-8B63-74AFAB3CD6D1}" type="presParOf" srcId="{09F962AE-AFC3-4F8C-8F27-25B7FA46BEFF}" destId="{56E185BF-A11A-45D8-86C7-7EB35C3F9A26}" srcOrd="3" destOrd="0" presId="urn:microsoft.com/office/officeart/2005/8/layout/hierarchy6"/>
    <dgm:cxn modelId="{6A12218B-DBF7-49DF-8875-8CA3D1259172}" type="presParOf" srcId="{56E185BF-A11A-45D8-86C7-7EB35C3F9A26}" destId="{25929164-6FBB-4392-9042-F8E67FD30D3E}" srcOrd="0" destOrd="0" presId="urn:microsoft.com/office/officeart/2005/8/layout/hierarchy6"/>
    <dgm:cxn modelId="{91743749-F88C-4454-8C48-BE041F184DE2}" type="presParOf" srcId="{56E185BF-A11A-45D8-86C7-7EB35C3F9A26}" destId="{79BD23FB-3CB2-4C32-B012-23EB7C8177F7}" srcOrd="1" destOrd="0" presId="urn:microsoft.com/office/officeart/2005/8/layout/hierarchy6"/>
    <dgm:cxn modelId="{2CD97610-1931-4723-80CF-778F1D960B48}" type="presParOf" srcId="{FB9F4BF4-4559-4D49-9B10-DF4AD940B610}" destId="{79EBFB67-DD08-47ED-B1D9-E89291D36A6C}" srcOrd="4" destOrd="0" presId="urn:microsoft.com/office/officeart/2005/8/layout/hierarchy6"/>
    <dgm:cxn modelId="{D79A4B4D-462C-4E02-A74B-346B60A61792}" type="presParOf" srcId="{FB9F4BF4-4559-4D49-9B10-DF4AD940B610}" destId="{1F68DCBF-05F0-4294-8BC2-F02C731AA1CE}" srcOrd="5" destOrd="0" presId="urn:microsoft.com/office/officeart/2005/8/layout/hierarchy6"/>
    <dgm:cxn modelId="{3CC5DDC8-5809-44EC-8C0D-4BBA9B802F02}" type="presParOf" srcId="{1F68DCBF-05F0-4294-8BC2-F02C731AA1CE}" destId="{5BC4C664-19F6-4269-9BAB-E730650CCCFA}" srcOrd="0" destOrd="0" presId="urn:microsoft.com/office/officeart/2005/8/layout/hierarchy6"/>
    <dgm:cxn modelId="{F9045C72-E9A8-42A1-BB88-A3D8241E6590}" type="presParOf" srcId="{1F68DCBF-05F0-4294-8BC2-F02C731AA1CE}" destId="{0436C131-7670-4E39-8627-2E424A196801}" srcOrd="1" destOrd="0" presId="urn:microsoft.com/office/officeart/2005/8/layout/hierarchy6"/>
    <dgm:cxn modelId="{59F44BC8-6828-443F-BB76-89A5466B70A9}" type="presParOf" srcId="{FB9F4BF4-4559-4D49-9B10-DF4AD940B610}" destId="{82EBE553-9E89-427A-B0AB-01D90F539ABD}" srcOrd="6" destOrd="0" presId="urn:microsoft.com/office/officeart/2005/8/layout/hierarchy6"/>
    <dgm:cxn modelId="{AB16A43E-6730-4619-920F-933CD7FB0631}" type="presParOf" srcId="{FB9F4BF4-4559-4D49-9B10-DF4AD940B610}" destId="{1D69C93C-EA66-4FE7-8A56-F55EBAD0F223}" srcOrd="7" destOrd="0" presId="urn:microsoft.com/office/officeart/2005/8/layout/hierarchy6"/>
    <dgm:cxn modelId="{A72B0BC3-0530-4AA5-A41C-D56CBF6EA210}" type="presParOf" srcId="{1D69C93C-EA66-4FE7-8A56-F55EBAD0F223}" destId="{F515094E-685E-41DB-8508-26FD2B5A9ADE}" srcOrd="0" destOrd="0" presId="urn:microsoft.com/office/officeart/2005/8/layout/hierarchy6"/>
    <dgm:cxn modelId="{E2B20192-BF2A-4226-9D9F-6139181C339F}" type="presParOf" srcId="{1D69C93C-EA66-4FE7-8A56-F55EBAD0F223}" destId="{566E0C71-99F5-40BC-AA92-923CAB19622A}" srcOrd="1" destOrd="0" presId="urn:microsoft.com/office/officeart/2005/8/layout/hierarchy6"/>
    <dgm:cxn modelId="{1497A0CA-5702-4DDC-B0E0-7A13C6A2326B}" type="presParOf" srcId="{566E0C71-99F5-40BC-AA92-923CAB19622A}" destId="{59ED58AA-CC14-4AFF-9F4A-0EC59C5DDDD2}" srcOrd="0" destOrd="0" presId="urn:microsoft.com/office/officeart/2005/8/layout/hierarchy6"/>
    <dgm:cxn modelId="{E9862A1F-02E0-470E-8A16-5B4D04CE47DD}" type="presParOf" srcId="{566E0C71-99F5-40BC-AA92-923CAB19622A}" destId="{42EC9268-BF5F-4E81-9FF1-A6DD8AAA260E}" srcOrd="1" destOrd="0" presId="urn:microsoft.com/office/officeart/2005/8/layout/hierarchy6"/>
    <dgm:cxn modelId="{F3E9CFD6-D88D-427A-89C2-D36BE43B6085}" type="presParOf" srcId="{42EC9268-BF5F-4E81-9FF1-A6DD8AAA260E}" destId="{2B52FE03-E2EA-4ADC-84CE-584CC71176ED}" srcOrd="0" destOrd="0" presId="urn:microsoft.com/office/officeart/2005/8/layout/hierarchy6"/>
    <dgm:cxn modelId="{AAFDE248-28A2-4822-8034-7562AA7C89A6}" type="presParOf" srcId="{42EC9268-BF5F-4E81-9FF1-A6DD8AAA260E}" destId="{C4CA492B-C1F8-4B70-90E2-43CBFD85CF95}" srcOrd="1" destOrd="0" presId="urn:microsoft.com/office/officeart/2005/8/layout/hierarchy6"/>
    <dgm:cxn modelId="{36DF3459-ACBC-43F5-A829-25AA2C56962D}" type="presParOf" srcId="{FB9F4BF4-4559-4D49-9B10-DF4AD940B610}" destId="{10DCF1BD-C3B9-4839-8544-20F0FED376E8}" srcOrd="8" destOrd="0" presId="urn:microsoft.com/office/officeart/2005/8/layout/hierarchy6"/>
    <dgm:cxn modelId="{910BA1E3-E34F-490D-8804-E58A11B8EC21}" type="presParOf" srcId="{FB9F4BF4-4559-4D49-9B10-DF4AD940B610}" destId="{F27DD2FD-4938-42FC-AEB0-E190C6D7F278}" srcOrd="9" destOrd="0" presId="urn:microsoft.com/office/officeart/2005/8/layout/hierarchy6"/>
    <dgm:cxn modelId="{5C6E75CB-C82F-498F-B942-2BBD0D44D7A9}" type="presParOf" srcId="{F27DD2FD-4938-42FC-AEB0-E190C6D7F278}" destId="{6A13962D-DF09-4706-A720-B497D262F25C}" srcOrd="0" destOrd="0" presId="urn:microsoft.com/office/officeart/2005/8/layout/hierarchy6"/>
    <dgm:cxn modelId="{82726D27-66F5-471F-8AC2-73895F001BFC}" type="presParOf" srcId="{F27DD2FD-4938-42FC-AEB0-E190C6D7F278}" destId="{623D301F-0A9C-40C9-918B-E1643E932869}" srcOrd="1" destOrd="0" presId="urn:microsoft.com/office/officeart/2005/8/layout/hierarchy6"/>
    <dgm:cxn modelId="{A4B0ACEC-F26B-4158-994A-C69570B0C9E9}" type="presParOf" srcId="{623D301F-0A9C-40C9-918B-E1643E932869}" destId="{10075931-2882-453A-8FDC-3F1F456479D9}" srcOrd="0" destOrd="0" presId="urn:microsoft.com/office/officeart/2005/8/layout/hierarchy6"/>
    <dgm:cxn modelId="{C86F4316-2A54-4BD7-8667-9BB84BC289DC}" type="presParOf" srcId="{623D301F-0A9C-40C9-918B-E1643E932869}" destId="{9ECDBCBE-867B-4044-8D82-E838DA59E375}" srcOrd="1" destOrd="0" presId="urn:microsoft.com/office/officeart/2005/8/layout/hierarchy6"/>
    <dgm:cxn modelId="{8A9B26A8-54C0-424C-AC21-20AA401A1C69}" type="presParOf" srcId="{9ECDBCBE-867B-4044-8D82-E838DA59E375}" destId="{E9C04883-23CA-469F-A40D-B4220C210CD9}" srcOrd="0" destOrd="0" presId="urn:microsoft.com/office/officeart/2005/8/layout/hierarchy6"/>
    <dgm:cxn modelId="{33C10347-DD7E-4CC6-8219-5E4C4184CD59}" type="presParOf" srcId="{9ECDBCBE-867B-4044-8D82-E838DA59E375}" destId="{9ADA6F4C-76E0-4575-9657-66202CF6EC28}" srcOrd="1" destOrd="0" presId="urn:microsoft.com/office/officeart/2005/8/layout/hierarchy6"/>
    <dgm:cxn modelId="{5E0D9829-B3C4-48EF-9713-BE85AD4543FB}" type="presParOf" srcId="{623D301F-0A9C-40C9-918B-E1643E932869}" destId="{BC02F621-B4DF-48FF-934D-2A3176866FB7}" srcOrd="2" destOrd="0" presId="urn:microsoft.com/office/officeart/2005/8/layout/hierarchy6"/>
    <dgm:cxn modelId="{105ED6B0-65C2-435E-886D-C12F7019B787}" type="presParOf" srcId="{623D301F-0A9C-40C9-918B-E1643E932869}" destId="{111FCCE6-4FFE-49D4-9F03-BB0C83E12975}" srcOrd="3" destOrd="0" presId="urn:microsoft.com/office/officeart/2005/8/layout/hierarchy6"/>
    <dgm:cxn modelId="{38771E66-203C-4D4D-A51B-F9CAF6040F28}" type="presParOf" srcId="{111FCCE6-4FFE-49D4-9F03-BB0C83E12975}" destId="{9D93FF9D-4F16-4D3C-83A6-4D0396148AEA}" srcOrd="0" destOrd="0" presId="urn:microsoft.com/office/officeart/2005/8/layout/hierarchy6"/>
    <dgm:cxn modelId="{131B8CF1-79C1-48C4-B7AD-8BD45ECF40CD}" type="presParOf" srcId="{111FCCE6-4FFE-49D4-9F03-BB0C83E12975}" destId="{15529B15-4A2B-445E-9761-957C4BB5BDD2}" srcOrd="1" destOrd="0" presId="urn:microsoft.com/office/officeart/2005/8/layout/hierarchy6"/>
    <dgm:cxn modelId="{0C2377F5-4DEF-4712-863A-039A19356482}" type="presParOf" srcId="{623D301F-0A9C-40C9-918B-E1643E932869}" destId="{1727C62E-1F5D-481A-B114-1EBBDF492B52}" srcOrd="4" destOrd="0" presId="urn:microsoft.com/office/officeart/2005/8/layout/hierarchy6"/>
    <dgm:cxn modelId="{BBBC07AC-B331-4628-A95E-8EBEEE25D3FA}" type="presParOf" srcId="{623D301F-0A9C-40C9-918B-E1643E932869}" destId="{D17E72DF-4AB4-4247-9C52-549D57DA38E8}" srcOrd="5" destOrd="0" presId="urn:microsoft.com/office/officeart/2005/8/layout/hierarchy6"/>
    <dgm:cxn modelId="{4ACDE7A0-B2AA-40FD-A3DD-14B7CA7F78D5}" type="presParOf" srcId="{D17E72DF-4AB4-4247-9C52-549D57DA38E8}" destId="{F2B90E0F-70A8-4B85-B065-A94FE1D0FB0A}" srcOrd="0" destOrd="0" presId="urn:microsoft.com/office/officeart/2005/8/layout/hierarchy6"/>
    <dgm:cxn modelId="{21F45CD4-D84C-4703-A326-68CC7746490F}" type="presParOf" srcId="{D17E72DF-4AB4-4247-9C52-549D57DA38E8}" destId="{C6705106-4EE4-43DD-8982-1A7FE392C054}" srcOrd="1" destOrd="0" presId="urn:microsoft.com/office/officeart/2005/8/layout/hierarchy6"/>
    <dgm:cxn modelId="{22612834-5532-4502-A631-FCD4947A2F29}" type="presParOf" srcId="{623D301F-0A9C-40C9-918B-E1643E932869}" destId="{F2E879E1-6B49-428D-9933-BAAA015C8887}" srcOrd="6" destOrd="0" presId="urn:microsoft.com/office/officeart/2005/8/layout/hierarchy6"/>
    <dgm:cxn modelId="{D13D8212-1FB8-434B-AF85-009D0E952DED}" type="presParOf" srcId="{623D301F-0A9C-40C9-918B-E1643E932869}" destId="{4A366149-3AC3-425F-A7D4-D9551ED5BA97}" srcOrd="7" destOrd="0" presId="urn:microsoft.com/office/officeart/2005/8/layout/hierarchy6"/>
    <dgm:cxn modelId="{8D9A75FE-F86D-4356-AD00-0A8689D41F2D}" type="presParOf" srcId="{4A366149-3AC3-425F-A7D4-D9551ED5BA97}" destId="{444A16AF-7661-45AB-971C-24E0E156B125}" srcOrd="0" destOrd="0" presId="urn:microsoft.com/office/officeart/2005/8/layout/hierarchy6"/>
    <dgm:cxn modelId="{83827458-03B8-46EE-BA91-681FBBC37482}" type="presParOf" srcId="{4A366149-3AC3-425F-A7D4-D9551ED5BA97}" destId="{0CCA9938-F3F4-4938-9EBA-C67F5C9D9EA4}" srcOrd="1" destOrd="0" presId="urn:microsoft.com/office/officeart/2005/8/layout/hierarchy6"/>
    <dgm:cxn modelId="{DDFDDF3B-E784-4280-BFF5-B70D4BB1DAC8}" type="presParOf" srcId="{52B30B7B-2E1F-40A8-B9B2-E7AA398B2BD8}" destId="{C9CEE72F-6D26-46DC-B859-506678E2D4E9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16470-3EA4-4E1C-A463-5DFC468A549C}">
      <dsp:nvSpPr>
        <dsp:cNvPr id="0" name=""/>
        <dsp:cNvSpPr/>
      </dsp:nvSpPr>
      <dsp:spPr>
        <a:xfrm>
          <a:off x="2964021" y="581778"/>
          <a:ext cx="655846" cy="437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웹페이지</a:t>
          </a:r>
        </a:p>
      </dsp:txBody>
      <dsp:txXfrm>
        <a:off x="2976827" y="594584"/>
        <a:ext cx="630234" cy="411618"/>
      </dsp:txXfrm>
    </dsp:sp>
    <dsp:sp modelId="{F039D65D-ACB6-4FD5-9AB4-49464D6A0DCC}">
      <dsp:nvSpPr>
        <dsp:cNvPr id="0" name=""/>
        <dsp:cNvSpPr/>
      </dsp:nvSpPr>
      <dsp:spPr>
        <a:xfrm>
          <a:off x="328286" y="1019009"/>
          <a:ext cx="2963657" cy="180974"/>
        </a:xfrm>
        <a:custGeom>
          <a:avLst/>
          <a:gdLst/>
          <a:ahLst/>
          <a:cxnLst/>
          <a:rect l="0" t="0" r="0" b="0"/>
          <a:pathLst>
            <a:path>
              <a:moveTo>
                <a:pt x="2963657" y="0"/>
              </a:moveTo>
              <a:lnTo>
                <a:pt x="2963657" y="90487"/>
              </a:lnTo>
              <a:lnTo>
                <a:pt x="0" y="90487"/>
              </a:lnTo>
              <a:lnTo>
                <a:pt x="0" y="180974"/>
              </a:lnTo>
            </a:path>
          </a:pathLst>
        </a:custGeom>
        <a:noFill/>
        <a:ln w="12700" cap="flat" cmpd="sng" algn="ctr">
          <a:solidFill>
            <a:srgbClr val="4F81BD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9241D-8496-41AB-AA44-21391980F2CA}">
      <dsp:nvSpPr>
        <dsp:cNvPr id="0" name=""/>
        <dsp:cNvSpPr/>
      </dsp:nvSpPr>
      <dsp:spPr>
        <a:xfrm>
          <a:off x="363" y="1199983"/>
          <a:ext cx="655846" cy="437230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로그인</a:t>
          </a:r>
        </a:p>
      </dsp:txBody>
      <dsp:txXfrm>
        <a:off x="13169" y="1212789"/>
        <a:ext cx="630234" cy="411618"/>
      </dsp:txXfrm>
    </dsp:sp>
    <dsp:sp modelId="{25BE5CB0-B824-46B7-87F6-93FEF4CD65FE}">
      <dsp:nvSpPr>
        <dsp:cNvPr id="0" name=""/>
        <dsp:cNvSpPr/>
      </dsp:nvSpPr>
      <dsp:spPr>
        <a:xfrm>
          <a:off x="1180886" y="1019009"/>
          <a:ext cx="2111057" cy="180974"/>
        </a:xfrm>
        <a:custGeom>
          <a:avLst/>
          <a:gdLst/>
          <a:ahLst/>
          <a:cxnLst/>
          <a:rect l="0" t="0" r="0" b="0"/>
          <a:pathLst>
            <a:path>
              <a:moveTo>
                <a:pt x="2111057" y="0"/>
              </a:moveTo>
              <a:lnTo>
                <a:pt x="2111057" y="90487"/>
              </a:lnTo>
              <a:lnTo>
                <a:pt x="0" y="90487"/>
              </a:lnTo>
              <a:lnTo>
                <a:pt x="0" y="180974"/>
              </a:lnTo>
            </a:path>
          </a:pathLst>
        </a:custGeom>
        <a:noFill/>
        <a:ln w="12700" cap="flat" cmpd="sng" algn="ctr">
          <a:solidFill>
            <a:srgbClr val="4F81BD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B62A6-7299-4851-9364-A6C0748A0C44}">
      <dsp:nvSpPr>
        <dsp:cNvPr id="0" name=""/>
        <dsp:cNvSpPr/>
      </dsp:nvSpPr>
      <dsp:spPr>
        <a:xfrm>
          <a:off x="852963" y="1199983"/>
          <a:ext cx="655846" cy="437230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홈</a:t>
          </a:r>
        </a:p>
      </dsp:txBody>
      <dsp:txXfrm>
        <a:off x="865769" y="1212789"/>
        <a:ext cx="630234" cy="411618"/>
      </dsp:txXfrm>
    </dsp:sp>
    <dsp:sp modelId="{22999A35-6089-4FE2-9AD0-DA7B77EF5060}">
      <dsp:nvSpPr>
        <dsp:cNvPr id="0" name=""/>
        <dsp:cNvSpPr/>
      </dsp:nvSpPr>
      <dsp:spPr>
        <a:xfrm>
          <a:off x="754586" y="1637214"/>
          <a:ext cx="426300" cy="174892"/>
        </a:xfrm>
        <a:custGeom>
          <a:avLst/>
          <a:gdLst/>
          <a:ahLst/>
          <a:cxnLst/>
          <a:rect l="0" t="0" r="0" b="0"/>
          <a:pathLst>
            <a:path>
              <a:moveTo>
                <a:pt x="426300" y="0"/>
              </a:moveTo>
              <a:lnTo>
                <a:pt x="426300" y="87446"/>
              </a:lnTo>
              <a:lnTo>
                <a:pt x="0" y="87446"/>
              </a:lnTo>
              <a:lnTo>
                <a:pt x="0" y="174892"/>
              </a:lnTo>
            </a:path>
          </a:pathLst>
        </a:custGeom>
        <a:noFill/>
        <a:ln w="12700" cap="flat" cmpd="sng" algn="ctr">
          <a:solidFill>
            <a:srgbClr val="17375E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EA300-50CE-4BC2-BE44-CEF88FBFCF11}">
      <dsp:nvSpPr>
        <dsp:cNvPr id="0" name=""/>
        <dsp:cNvSpPr/>
      </dsp:nvSpPr>
      <dsp:spPr>
        <a:xfrm>
          <a:off x="426663" y="1812106"/>
          <a:ext cx="655846" cy="437230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공지사항</a:t>
          </a:r>
        </a:p>
      </dsp:txBody>
      <dsp:txXfrm>
        <a:off x="439469" y="1824912"/>
        <a:ext cx="630234" cy="411618"/>
      </dsp:txXfrm>
    </dsp:sp>
    <dsp:sp modelId="{B7B9814D-0391-47C9-AA5C-366022B0274F}">
      <dsp:nvSpPr>
        <dsp:cNvPr id="0" name=""/>
        <dsp:cNvSpPr/>
      </dsp:nvSpPr>
      <dsp:spPr>
        <a:xfrm>
          <a:off x="1180886" y="1637214"/>
          <a:ext cx="426300" cy="174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446"/>
              </a:lnTo>
              <a:lnTo>
                <a:pt x="426300" y="87446"/>
              </a:lnTo>
              <a:lnTo>
                <a:pt x="426300" y="174892"/>
              </a:lnTo>
            </a:path>
          </a:pathLst>
        </a:custGeom>
        <a:noFill/>
        <a:ln w="12700" cap="flat" cmpd="sng" algn="ctr">
          <a:solidFill>
            <a:srgbClr val="17375E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29164-6FBB-4392-9042-F8E67FD30D3E}">
      <dsp:nvSpPr>
        <dsp:cNvPr id="0" name=""/>
        <dsp:cNvSpPr/>
      </dsp:nvSpPr>
      <dsp:spPr>
        <a:xfrm>
          <a:off x="1279263" y="1812106"/>
          <a:ext cx="655846" cy="437230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문의사항</a:t>
          </a:r>
        </a:p>
      </dsp:txBody>
      <dsp:txXfrm>
        <a:off x="1292069" y="1824912"/>
        <a:ext cx="630234" cy="411618"/>
      </dsp:txXfrm>
    </dsp:sp>
    <dsp:sp modelId="{79EBFB67-DD08-47ED-B1D9-E89291D36A6C}">
      <dsp:nvSpPr>
        <dsp:cNvPr id="0" name=""/>
        <dsp:cNvSpPr/>
      </dsp:nvSpPr>
      <dsp:spPr>
        <a:xfrm>
          <a:off x="2033486" y="1019009"/>
          <a:ext cx="1258457" cy="180974"/>
        </a:xfrm>
        <a:custGeom>
          <a:avLst/>
          <a:gdLst/>
          <a:ahLst/>
          <a:cxnLst/>
          <a:rect l="0" t="0" r="0" b="0"/>
          <a:pathLst>
            <a:path>
              <a:moveTo>
                <a:pt x="1258457" y="0"/>
              </a:moveTo>
              <a:lnTo>
                <a:pt x="1258457" y="90487"/>
              </a:lnTo>
              <a:lnTo>
                <a:pt x="0" y="90487"/>
              </a:lnTo>
              <a:lnTo>
                <a:pt x="0" y="180974"/>
              </a:lnTo>
            </a:path>
          </a:pathLst>
        </a:custGeom>
        <a:noFill/>
        <a:ln w="12700" cap="flat" cmpd="sng" algn="ctr">
          <a:solidFill>
            <a:srgbClr val="4F81BD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4C664-19F6-4269-9BAB-E730650CCCFA}">
      <dsp:nvSpPr>
        <dsp:cNvPr id="0" name=""/>
        <dsp:cNvSpPr/>
      </dsp:nvSpPr>
      <dsp:spPr>
        <a:xfrm>
          <a:off x="1705563" y="1199983"/>
          <a:ext cx="655846" cy="437230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메뉴</a:t>
          </a:r>
        </a:p>
      </dsp:txBody>
      <dsp:txXfrm>
        <a:off x="1718369" y="1212789"/>
        <a:ext cx="630234" cy="411618"/>
      </dsp:txXfrm>
    </dsp:sp>
    <dsp:sp modelId="{82EBE553-9E89-427A-B0AB-01D90F539ABD}">
      <dsp:nvSpPr>
        <dsp:cNvPr id="0" name=""/>
        <dsp:cNvSpPr/>
      </dsp:nvSpPr>
      <dsp:spPr>
        <a:xfrm>
          <a:off x="2886086" y="1019009"/>
          <a:ext cx="405857" cy="180974"/>
        </a:xfrm>
        <a:custGeom>
          <a:avLst/>
          <a:gdLst/>
          <a:ahLst/>
          <a:cxnLst/>
          <a:rect l="0" t="0" r="0" b="0"/>
          <a:pathLst>
            <a:path>
              <a:moveTo>
                <a:pt x="405857" y="0"/>
              </a:moveTo>
              <a:lnTo>
                <a:pt x="405857" y="90487"/>
              </a:lnTo>
              <a:lnTo>
                <a:pt x="0" y="90487"/>
              </a:lnTo>
              <a:lnTo>
                <a:pt x="0" y="180974"/>
              </a:lnTo>
            </a:path>
          </a:pathLst>
        </a:custGeom>
        <a:noFill/>
        <a:ln w="12700" cap="flat" cmpd="sng" algn="ctr">
          <a:solidFill>
            <a:srgbClr val="4F81BD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5094E-685E-41DB-8508-26FD2B5A9ADE}">
      <dsp:nvSpPr>
        <dsp:cNvPr id="0" name=""/>
        <dsp:cNvSpPr/>
      </dsp:nvSpPr>
      <dsp:spPr>
        <a:xfrm>
          <a:off x="2558163" y="1199983"/>
          <a:ext cx="655846" cy="437230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장소</a:t>
          </a:r>
          <a:endParaRPr lang="en-US" altLang="ko-KR" sz="1100" kern="1200" dirty="0">
            <a:latin typeface="a흑진주L" panose="02020600000000000000" pitchFamily="18" charset="-127"/>
            <a:ea typeface="a흑진주L" panose="02020600000000000000" pitchFamily="18" charset="-127"/>
          </a:endParaRPr>
        </a:p>
      </dsp:txBody>
      <dsp:txXfrm>
        <a:off x="2570969" y="1212789"/>
        <a:ext cx="630234" cy="411618"/>
      </dsp:txXfrm>
    </dsp:sp>
    <dsp:sp modelId="{59ED58AA-CC14-4AFF-9F4A-0EC59C5DDDD2}">
      <dsp:nvSpPr>
        <dsp:cNvPr id="0" name=""/>
        <dsp:cNvSpPr/>
      </dsp:nvSpPr>
      <dsp:spPr>
        <a:xfrm>
          <a:off x="2840366" y="1637214"/>
          <a:ext cx="91440" cy="1748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892"/>
              </a:lnTo>
            </a:path>
          </a:pathLst>
        </a:custGeom>
        <a:noFill/>
        <a:ln w="12700" cap="flat" cmpd="sng" algn="ctr">
          <a:solidFill>
            <a:srgbClr val="17375E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52FE03-E2EA-4ADC-84CE-584CC71176ED}">
      <dsp:nvSpPr>
        <dsp:cNvPr id="0" name=""/>
        <dsp:cNvSpPr/>
      </dsp:nvSpPr>
      <dsp:spPr>
        <a:xfrm>
          <a:off x="2558163" y="1812106"/>
          <a:ext cx="655846" cy="437230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오시는 길 </a:t>
          </a:r>
          <a:endParaRPr lang="en-US" altLang="ko-KR" sz="1100" kern="1200" dirty="0">
            <a:latin typeface="a흑진주L" panose="02020600000000000000" pitchFamily="18" charset="-127"/>
            <a:ea typeface="a흑진주L" panose="02020600000000000000" pitchFamily="18" charset="-127"/>
          </a:endParaRPr>
        </a:p>
      </dsp:txBody>
      <dsp:txXfrm>
        <a:off x="2570969" y="1824912"/>
        <a:ext cx="630234" cy="411618"/>
      </dsp:txXfrm>
    </dsp:sp>
    <dsp:sp modelId="{10DCF1BD-C3B9-4839-8544-20F0FED376E8}">
      <dsp:nvSpPr>
        <dsp:cNvPr id="0" name=""/>
        <dsp:cNvSpPr/>
      </dsp:nvSpPr>
      <dsp:spPr>
        <a:xfrm>
          <a:off x="3291944" y="1019009"/>
          <a:ext cx="1725642" cy="180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487"/>
              </a:lnTo>
              <a:lnTo>
                <a:pt x="1725642" y="90487"/>
              </a:lnTo>
              <a:lnTo>
                <a:pt x="1725642" y="180974"/>
              </a:lnTo>
            </a:path>
          </a:pathLst>
        </a:custGeom>
        <a:noFill/>
        <a:ln w="12700" cap="flat" cmpd="sng" algn="ctr">
          <a:solidFill>
            <a:srgbClr val="4F81BD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3962D-DF09-4706-A720-B497D262F25C}">
      <dsp:nvSpPr>
        <dsp:cNvPr id="0" name=""/>
        <dsp:cNvSpPr/>
      </dsp:nvSpPr>
      <dsp:spPr>
        <a:xfrm>
          <a:off x="4689663" y="1199983"/>
          <a:ext cx="655846" cy="437230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관리자</a:t>
          </a:r>
        </a:p>
      </dsp:txBody>
      <dsp:txXfrm>
        <a:off x="4702469" y="1212789"/>
        <a:ext cx="630234" cy="411618"/>
      </dsp:txXfrm>
    </dsp:sp>
    <dsp:sp modelId="{10075931-2882-453A-8FDC-3F1F456479D9}">
      <dsp:nvSpPr>
        <dsp:cNvPr id="0" name=""/>
        <dsp:cNvSpPr/>
      </dsp:nvSpPr>
      <dsp:spPr>
        <a:xfrm>
          <a:off x="3738687" y="1637214"/>
          <a:ext cx="1278900" cy="174892"/>
        </a:xfrm>
        <a:custGeom>
          <a:avLst/>
          <a:gdLst/>
          <a:ahLst/>
          <a:cxnLst/>
          <a:rect l="0" t="0" r="0" b="0"/>
          <a:pathLst>
            <a:path>
              <a:moveTo>
                <a:pt x="1278900" y="0"/>
              </a:moveTo>
              <a:lnTo>
                <a:pt x="1278900" y="87446"/>
              </a:lnTo>
              <a:lnTo>
                <a:pt x="0" y="87446"/>
              </a:lnTo>
              <a:lnTo>
                <a:pt x="0" y="174892"/>
              </a:lnTo>
            </a:path>
          </a:pathLst>
        </a:custGeom>
        <a:noFill/>
        <a:ln w="12700" cap="flat" cmpd="sng" algn="ctr">
          <a:solidFill>
            <a:srgbClr val="17375E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04883-23CA-469F-A40D-B4220C210CD9}">
      <dsp:nvSpPr>
        <dsp:cNvPr id="0" name=""/>
        <dsp:cNvSpPr/>
      </dsp:nvSpPr>
      <dsp:spPr>
        <a:xfrm>
          <a:off x="3410763" y="1812106"/>
          <a:ext cx="655846" cy="437230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테이블</a:t>
          </a:r>
        </a:p>
      </dsp:txBody>
      <dsp:txXfrm>
        <a:off x="3423569" y="1824912"/>
        <a:ext cx="630234" cy="411618"/>
      </dsp:txXfrm>
    </dsp:sp>
    <dsp:sp modelId="{BC02F621-B4DF-48FF-934D-2A3176866FB7}">
      <dsp:nvSpPr>
        <dsp:cNvPr id="0" name=""/>
        <dsp:cNvSpPr/>
      </dsp:nvSpPr>
      <dsp:spPr>
        <a:xfrm>
          <a:off x="4591287" y="1637214"/>
          <a:ext cx="426300" cy="174892"/>
        </a:xfrm>
        <a:custGeom>
          <a:avLst/>
          <a:gdLst/>
          <a:ahLst/>
          <a:cxnLst/>
          <a:rect l="0" t="0" r="0" b="0"/>
          <a:pathLst>
            <a:path>
              <a:moveTo>
                <a:pt x="426300" y="0"/>
              </a:moveTo>
              <a:lnTo>
                <a:pt x="426300" y="87446"/>
              </a:lnTo>
              <a:lnTo>
                <a:pt x="0" y="87446"/>
              </a:lnTo>
              <a:lnTo>
                <a:pt x="0" y="174892"/>
              </a:lnTo>
            </a:path>
          </a:pathLst>
        </a:custGeom>
        <a:noFill/>
        <a:ln w="12700" cap="flat" cmpd="sng" algn="ctr">
          <a:solidFill>
            <a:srgbClr val="17375E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3FF9D-4F16-4D3C-83A6-4D0396148AEA}">
      <dsp:nvSpPr>
        <dsp:cNvPr id="0" name=""/>
        <dsp:cNvSpPr/>
      </dsp:nvSpPr>
      <dsp:spPr>
        <a:xfrm>
          <a:off x="4263363" y="1812106"/>
          <a:ext cx="655846" cy="437230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매출</a:t>
          </a:r>
        </a:p>
      </dsp:txBody>
      <dsp:txXfrm>
        <a:off x="4276169" y="1824912"/>
        <a:ext cx="630234" cy="411618"/>
      </dsp:txXfrm>
    </dsp:sp>
    <dsp:sp modelId="{1727C62E-1F5D-481A-B114-1EBBDF492B52}">
      <dsp:nvSpPr>
        <dsp:cNvPr id="0" name=""/>
        <dsp:cNvSpPr/>
      </dsp:nvSpPr>
      <dsp:spPr>
        <a:xfrm>
          <a:off x="5017587" y="1637214"/>
          <a:ext cx="426300" cy="174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446"/>
              </a:lnTo>
              <a:lnTo>
                <a:pt x="426300" y="87446"/>
              </a:lnTo>
              <a:lnTo>
                <a:pt x="426300" y="174892"/>
              </a:lnTo>
            </a:path>
          </a:pathLst>
        </a:custGeom>
        <a:noFill/>
        <a:ln w="12700" cap="flat" cmpd="sng" algn="ctr">
          <a:solidFill>
            <a:srgbClr val="17375E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90E0F-70A8-4B85-B065-A94FE1D0FB0A}">
      <dsp:nvSpPr>
        <dsp:cNvPr id="0" name=""/>
        <dsp:cNvSpPr/>
      </dsp:nvSpPr>
      <dsp:spPr>
        <a:xfrm>
          <a:off x="5115963" y="1812106"/>
          <a:ext cx="655846" cy="437230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메뉴</a:t>
          </a:r>
        </a:p>
      </dsp:txBody>
      <dsp:txXfrm>
        <a:off x="5128769" y="1824912"/>
        <a:ext cx="630234" cy="411618"/>
      </dsp:txXfrm>
    </dsp:sp>
    <dsp:sp modelId="{F2E879E1-6B49-428D-9933-BAAA015C8887}">
      <dsp:nvSpPr>
        <dsp:cNvPr id="0" name=""/>
        <dsp:cNvSpPr/>
      </dsp:nvSpPr>
      <dsp:spPr>
        <a:xfrm>
          <a:off x="5017587" y="1637214"/>
          <a:ext cx="1278900" cy="174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446"/>
              </a:lnTo>
              <a:lnTo>
                <a:pt x="1278900" y="87446"/>
              </a:lnTo>
              <a:lnTo>
                <a:pt x="1278900" y="174892"/>
              </a:lnTo>
            </a:path>
          </a:pathLst>
        </a:custGeom>
        <a:noFill/>
        <a:ln w="12700" cap="flat" cmpd="sng" algn="ctr">
          <a:solidFill>
            <a:srgbClr val="17375E"/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A16AF-7661-45AB-971C-24E0E156B125}">
      <dsp:nvSpPr>
        <dsp:cNvPr id="0" name=""/>
        <dsp:cNvSpPr/>
      </dsp:nvSpPr>
      <dsp:spPr>
        <a:xfrm>
          <a:off x="5968563" y="1812106"/>
          <a:ext cx="655846" cy="437230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흑진주L" panose="02020600000000000000" pitchFamily="18" charset="-127"/>
              <a:ea typeface="a흑진주L" panose="02020600000000000000" pitchFamily="18" charset="-127"/>
            </a:rPr>
            <a:t>주문내역</a:t>
          </a:r>
        </a:p>
      </dsp:txBody>
      <dsp:txXfrm>
        <a:off x="5981369" y="1824912"/>
        <a:ext cx="630234" cy="411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7C7DC27-ABC8-4BE3-ADCD-372399B0E143}" type="datetime1">
              <a:rPr lang="zh-CN" altLang="en-US"/>
              <a:pPr lvl="0">
                <a:defRPr/>
              </a:pPr>
              <a:t>2020/12/10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defRPr/>
            </a:pPr>
            <a:r>
              <a:rPr lang="zh-CN" altLang="en-US"/>
              <a:t>第二级</a:t>
            </a:r>
            <a:endParaRPr lang="zh-CN" altLang="en-US"/>
          </a:p>
          <a:p>
            <a:pPr lvl="2">
              <a:defRPr/>
            </a:pPr>
            <a:r>
              <a:rPr lang="zh-CN" altLang="en-US"/>
              <a:t>第三级</a:t>
            </a:r>
            <a:endParaRPr lang="zh-CN" altLang="en-US"/>
          </a:p>
          <a:p>
            <a:pPr lvl="3">
              <a:defRPr/>
            </a:pPr>
            <a:r>
              <a:rPr lang="zh-CN" altLang="en-US"/>
              <a:t>第四级</a:t>
            </a:r>
            <a:endParaRPr lang="zh-CN" altLang="en-US"/>
          </a:p>
          <a:p>
            <a:pPr lvl="4">
              <a:defRPr/>
            </a:pPr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6A99292-C0BF-4C20-AC3C-298E0F3922C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A99292-C0BF-4C20-AC3C-298E0F3922CE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474643"/>
      </p:ext>
    </p:extLst>
  </p:cSld>
  <p:clrMapOvr>
    <a:masterClrMapping/>
  </p:clrMapOvr>
  <p:transition spd="slow"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605763"/>
      </p:ext>
    </p:extLst>
  </p:cSld>
  <p:clrMapOvr>
    <a:masterClrMapping/>
  </p:clrMapOvr>
  <p:transition spd="slow"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619417"/>
      </p:ext>
    </p:extLst>
  </p:cSld>
  <p:clrMapOvr>
    <a:masterClrMapping/>
  </p:clrMapOvr>
  <p:transition spd="slow" advT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rgbClr val="4E4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83568" y="411510"/>
            <a:ext cx="7848872" cy="4320480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r="636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76035"/>
      </p:ext>
    </p:extLst>
  </p:cSld>
  <p:clrMapOvr>
    <a:masterClrMapping/>
  </p:clrMapOvr>
  <p:transition spd="slow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172367"/>
      </p:ext>
    </p:extLst>
  </p:cSld>
  <p:clrMapOvr>
    <a:masterClrMapping/>
  </p:clrMapOvr>
  <p:transition spd="slow"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792054"/>
      </p:ext>
    </p:extLst>
  </p:cSld>
  <p:clrMapOvr>
    <a:masterClrMapping/>
  </p:clrMapOvr>
  <p:transition spd="slow"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580136"/>
      </p:ext>
    </p:extLst>
  </p:cSld>
  <p:clrMapOvr>
    <a:masterClrMapping/>
  </p:clrMapOvr>
  <p:transition spd="slow"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859494"/>
      </p:ext>
    </p:extLst>
  </p:cSld>
  <p:clrMapOvr>
    <a:masterClrMapping/>
  </p:clrMapOvr>
  <p:transition spd="slow"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42120"/>
      </p:ext>
    </p:extLst>
  </p:cSld>
  <p:clrMapOvr>
    <a:masterClrMapping/>
  </p:clrMapOvr>
  <p:transition spd="slow"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00162"/>
      </p:ext>
    </p:extLst>
  </p:cSld>
  <p:clrMapOvr>
    <a:masterClrMapping/>
  </p:clrMapOvr>
  <p:transition spd="slow"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38951"/>
      </p:ext>
    </p:extLst>
  </p:cSld>
  <p:clrMapOvr>
    <a:masterClrMapping/>
  </p:clrMapOvr>
  <p:transition spd="slow"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921759"/>
      </p:ext>
    </p:extLst>
  </p:cSld>
  <p:clrMapOvr>
    <a:masterClrMapping/>
  </p:clrMapOvr>
  <p:transition spd="slow" advTm="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4DD8C-926E-49DC-B3B0-7E320793FD84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D16F6-D362-443F-ACAA-C1E7C545B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70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 spd="slow" advTm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8.png"  /><Relationship Id="rId4" Type="http://schemas.openxmlformats.org/officeDocument/2006/relationships/image" Target="../media/image19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8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9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audio" Target="../media/audio1.wav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9.png"  /><Relationship Id="rId4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9.png"  /><Relationship Id="rId4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9.png"  /><Relationship Id="rId4" Type="http://schemas.openxmlformats.org/officeDocument/2006/relationships/image" Target="../media/image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9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9.png"  /><Relationship Id="rId4" Type="http://schemas.openxmlformats.org/officeDocument/2006/relationships/image" Target="../media/image3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9.png"  /><Relationship Id="rId4" Type="http://schemas.openxmlformats.org/officeDocument/2006/relationships/image" Target="../media/image3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9.png"  /><Relationship Id="rId4" Type="http://schemas.openxmlformats.org/officeDocument/2006/relationships/image" Target="../media/image3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9.png"  /><Relationship Id="rId4" Type="http://schemas.openxmlformats.org/officeDocument/2006/relationships/image" Target="../media/image4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9.png"  /><Relationship Id="rId4" Type="http://schemas.openxmlformats.org/officeDocument/2006/relationships/image" Target="../media/image4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9.png"  /><Relationship Id="rId4" Type="http://schemas.openxmlformats.org/officeDocument/2006/relationships/image" Target="../media/image4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9.png"  /><Relationship Id="rId4" Type="http://schemas.openxmlformats.org/officeDocument/2006/relationships/diagramData" Target="../diagrams/data1.xml"  /><Relationship Id="rId5" Type="http://schemas.openxmlformats.org/officeDocument/2006/relationships/diagramLayout" Target="../diagrams/layout1.xml"  /><Relationship Id="rId6" Type="http://schemas.openxmlformats.org/officeDocument/2006/relationships/diagramQuickStyle" Target="../diagrams/quickStyle1.xml"  /><Relationship Id="rId7" Type="http://schemas.openxmlformats.org/officeDocument/2006/relationships/diagramColors" Target="../diagrams/colors1.xml"  /><Relationship Id="rId8" Type="http://schemas.microsoft.com/office/2007/relationships/diagramDrawing" Target="../diagrams/drawing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9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hyperlink" Target="&#50937;&#54168;&#51060;&#51648;\main.html" TargetMode="External"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7.png"  /><Relationship Id="rId4" Type="http://schemas.openxmlformats.org/officeDocument/2006/relationships/image" Target="../media/image4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7.png"  /><Relationship Id="rId4" Type="http://schemas.openxmlformats.org/officeDocument/2006/relationships/image" Target="../media/image5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47.png"  /><Relationship Id="rId4" Type="http://schemas.openxmlformats.org/officeDocument/2006/relationships/image" Target="../media/image5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47.png"  /><Relationship Id="rId4" Type="http://schemas.openxmlformats.org/officeDocument/2006/relationships/image" Target="../media/image5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47.png"  /><Relationship Id="rId4" Type="http://schemas.openxmlformats.org/officeDocument/2006/relationships/image" Target="../media/image5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13644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  <a:ln>
            <a:noFill/>
          </a:ln>
          <a:effectLst>
            <a:outerShdw blurRad="50800" dir="636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32906" y="2526957"/>
            <a:ext cx="387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>
                <a:solidFill>
                  <a:srgbClr val="DBE1E8"/>
                </a:solidFill>
                <a:latin typeface="a흑진주M"/>
                <a:ea typeface="a흑진주M"/>
              </a:rPr>
              <a:t>Remi Remi DoRemi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888080" y="3441180"/>
            <a:ext cx="1404000" cy="49872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350" b="0" spc="300" dirty="0">
                <a:solidFill>
                  <a:srgbClr val="D5D5D5"/>
                </a:solidFill>
                <a:latin typeface="a아메리카노L"/>
                <a:ea typeface="a아메리카노L"/>
              </a:rPr>
              <a:t>Welcome</a:t>
            </a:r>
            <a:endParaRPr lang="zh-CN" altLang="en-US" sz="1350" b="0" spc="300" dirty="0">
              <a:solidFill>
                <a:srgbClr val="D5D5D5"/>
              </a:solidFill>
              <a:latin typeface="a아메리카노L"/>
              <a:ea typeface="a아메리카노L"/>
            </a:endParaRPr>
          </a:p>
        </p:txBody>
      </p:sp>
      <p:pic>
        <p:nvPicPr>
          <p:cNvPr id="10" name="그림 9"/>
          <p:cNvPicPr/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946603" y="740367"/>
            <a:ext cx="3250794" cy="1904762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71117" y="1059582"/>
            <a:ext cx="535040" cy="535038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6460" y="2499742"/>
            <a:ext cx="1078230" cy="36537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유사제품</a:t>
            </a:r>
          </a:p>
        </p:txBody>
      </p:sp>
      <p:cxnSp>
        <p:nvCxnSpPr>
          <p:cNvPr id="11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5656" y="1221750"/>
            <a:ext cx="3341250" cy="270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067944" y="1354271"/>
            <a:ext cx="3430262" cy="2291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latin typeface="a타이틀고딕1"/>
                <a:ea typeface="a타이틀고딕1"/>
              </a:rPr>
              <a:t>키오스크와의 차이점</a:t>
            </a:r>
          </a:p>
          <a:p>
            <a:pPr lvl="0">
              <a:defRPr/>
            </a:pPr>
            <a:endParaRPr lang="ko-KR" altLang="en-US" sz="1000" b="1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손님의 인원을 파악한 후 자리로 안내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키오스크를 어려워 하시는 분들과 휠체어 타는 분들의 불편함 해소 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자리에서 음성으로 주문 및 결제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추가적으로 필요한 사항 응대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>
                <a:latin typeface="a타이틀고딕1"/>
                <a:ea typeface="a타이틀고딕1"/>
              </a:rPr>
              <a:t>추가 주문 시 다시 가야하는 불편함 감소</a:t>
            </a:r>
          </a:p>
        </p:txBody>
      </p:sp>
      <p:pic>
        <p:nvPicPr>
          <p:cNvPr id="7" name="그림 6" descr="kiosk.jp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9799" y="1347614"/>
            <a:ext cx="2220969" cy="259228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4560" y="2499742"/>
            <a:ext cx="10782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개발환경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2032" y="889831"/>
            <a:ext cx="3651870" cy="365187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789967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grpSp>
        <p:nvGrpSpPr>
          <p:cNvPr id="2" name="그룹 29"/>
          <p:cNvGrpSpPr/>
          <p:nvPr/>
        </p:nvGrpSpPr>
        <p:grpSpPr>
          <a:xfrm>
            <a:off x="3959473" y="2787774"/>
            <a:ext cx="1362285" cy="1341532"/>
            <a:chOff x="6713383" y="1727599"/>
            <a:chExt cx="1583648" cy="1788709"/>
          </a:xfrm>
        </p:grpSpPr>
        <p:sp>
          <p:nvSpPr>
            <p:cNvPr id="18" name="矩形 19"/>
            <p:cNvSpPr/>
            <p:nvPr/>
          </p:nvSpPr>
          <p:spPr>
            <a:xfrm>
              <a:off x="6713383" y="1727599"/>
              <a:ext cx="1583648" cy="1788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39773" y="2007352"/>
              <a:ext cx="1545414" cy="328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000" b="0" spc="300">
                  <a:solidFill>
                    <a:srgbClr val="617A99"/>
                  </a:solidFill>
                  <a:latin typeface="a시월구일1"/>
                  <a:ea typeface="a시월구일1"/>
                </a:rPr>
                <a:t>AI</a:t>
              </a:r>
              <a:endParaRPr lang="zh-CN" altLang="en-US" sz="1000" b="0" spc="300">
                <a:solidFill>
                  <a:srgbClr val="617A99"/>
                </a:solidFill>
                <a:latin typeface="a시월구일1"/>
                <a:ea typeface="a시월구일1"/>
              </a:endParaRPr>
            </a:p>
          </p:txBody>
        </p:sp>
        <p:cxnSp>
          <p:nvCxnSpPr>
            <p:cNvPr id="22" name="直接连接符 14"/>
            <p:cNvCxnSpPr/>
            <p:nvPr/>
          </p:nvCxnSpPr>
          <p:spPr>
            <a:xfrm>
              <a:off x="6888580" y="1919620"/>
              <a:ext cx="1233253" cy="0"/>
            </a:xfrm>
            <a:prstGeom prst="line">
              <a:avLst/>
            </a:prstGeom>
            <a:ln>
              <a:solidFill>
                <a:srgbClr val="DB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 descr="python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185660" y="2392680"/>
              <a:ext cx="647700" cy="6477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751320" y="3120387"/>
              <a:ext cx="1508760" cy="328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000" b="0" spc="300">
                  <a:solidFill>
                    <a:srgbClr val="617A99"/>
                  </a:solidFill>
                  <a:latin typeface="a흑진주L"/>
                  <a:ea typeface="a흑진주L"/>
                </a:rPr>
                <a:t>Python</a:t>
              </a:r>
              <a:endParaRPr lang="zh-CN" altLang="en-US" sz="1000" b="0" spc="300">
                <a:solidFill>
                  <a:srgbClr val="617A99"/>
                </a:solidFill>
                <a:latin typeface="a흑진주L"/>
                <a:ea typeface="a흑진주L"/>
              </a:endParaRPr>
            </a:p>
          </p:txBody>
        </p:sp>
      </p:grpSp>
      <p:grpSp>
        <p:nvGrpSpPr>
          <p:cNvPr id="3" name="그룹 38"/>
          <p:cNvGrpSpPr/>
          <p:nvPr/>
        </p:nvGrpSpPr>
        <p:grpSpPr>
          <a:xfrm>
            <a:off x="5952866" y="2787774"/>
            <a:ext cx="1378799" cy="1341532"/>
            <a:chOff x="8260243" y="1598059"/>
            <a:chExt cx="1602845" cy="1788709"/>
          </a:xfrm>
        </p:grpSpPr>
        <p:sp>
          <p:nvSpPr>
            <p:cNvPr id="32" name="矩形 19"/>
            <p:cNvSpPr/>
            <p:nvPr/>
          </p:nvSpPr>
          <p:spPr>
            <a:xfrm>
              <a:off x="8260243" y="1598059"/>
              <a:ext cx="1583648" cy="1788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7675" y="1876403"/>
              <a:ext cx="1545413" cy="328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000" b="0" spc="300">
                  <a:solidFill>
                    <a:srgbClr val="617A99"/>
                  </a:solidFill>
                  <a:latin typeface="a시월구일1"/>
                  <a:ea typeface="a시월구일1"/>
                </a:rPr>
                <a:t>System</a:t>
              </a:r>
              <a:endParaRPr lang="zh-CN" altLang="en-US" sz="1000" b="0" spc="300">
                <a:solidFill>
                  <a:srgbClr val="617A99"/>
                </a:solidFill>
                <a:latin typeface="a시월구일1"/>
                <a:ea typeface="a시월구일1"/>
              </a:endParaRPr>
            </a:p>
          </p:txBody>
        </p:sp>
        <p:cxnSp>
          <p:nvCxnSpPr>
            <p:cNvPr id="34" name="直接连接符 14"/>
            <p:cNvCxnSpPr/>
            <p:nvPr/>
          </p:nvCxnSpPr>
          <p:spPr>
            <a:xfrm>
              <a:off x="8435440" y="1790080"/>
              <a:ext cx="1233253" cy="0"/>
            </a:xfrm>
            <a:prstGeom prst="line">
              <a:avLst/>
            </a:prstGeom>
            <a:ln>
              <a:solidFill>
                <a:srgbClr val="DB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8329174" y="2988561"/>
              <a:ext cx="1508761" cy="3128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000" b="0" spc="300">
                  <a:solidFill>
                    <a:srgbClr val="617A99"/>
                  </a:solidFill>
                  <a:latin typeface="a흑진주L"/>
                  <a:ea typeface="a흑진주L"/>
                </a:rPr>
                <a:t>Arduino</a:t>
              </a:r>
              <a:endParaRPr lang="zh-CN" altLang="en-US" sz="1000" b="0" spc="300">
                <a:solidFill>
                  <a:srgbClr val="617A99"/>
                </a:solidFill>
                <a:latin typeface="a흑진주L"/>
                <a:ea typeface="a흑진주L"/>
              </a:endParaRPr>
            </a:p>
          </p:txBody>
        </p:sp>
        <p:pic>
          <p:nvPicPr>
            <p:cNvPr id="37" name="그림 36" descr="aduino.p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620666" y="2299411"/>
              <a:ext cx="873464" cy="594441"/>
            </a:xfrm>
            <a:prstGeom prst="rect">
              <a:avLst/>
            </a:prstGeom>
          </p:spPr>
        </p:pic>
      </p:grpSp>
      <p:grpSp>
        <p:nvGrpSpPr>
          <p:cNvPr id="4" name="그룹 46"/>
          <p:cNvGrpSpPr/>
          <p:nvPr/>
        </p:nvGrpSpPr>
        <p:grpSpPr>
          <a:xfrm>
            <a:off x="2040377" y="2787774"/>
            <a:ext cx="1373678" cy="1341532"/>
            <a:chOff x="5059843" y="1796179"/>
            <a:chExt cx="1596892" cy="1788709"/>
          </a:xfrm>
        </p:grpSpPr>
        <p:sp>
          <p:nvSpPr>
            <p:cNvPr id="41" name="矩形 19"/>
            <p:cNvSpPr/>
            <p:nvPr/>
          </p:nvSpPr>
          <p:spPr>
            <a:xfrm>
              <a:off x="5059843" y="1796179"/>
              <a:ext cx="1583648" cy="1788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09343" y="2076696"/>
              <a:ext cx="1545413" cy="328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000" b="0" spc="300">
                  <a:solidFill>
                    <a:srgbClr val="617A99"/>
                  </a:solidFill>
                  <a:latin typeface="a시월구일1"/>
                  <a:ea typeface="a시월구일1"/>
                </a:rPr>
                <a:t>DB Server</a:t>
              </a:r>
              <a:endParaRPr lang="zh-CN" altLang="en-US" sz="1000" b="0" spc="300">
                <a:solidFill>
                  <a:srgbClr val="617A99"/>
                </a:solidFill>
                <a:latin typeface="a시월구일1"/>
                <a:ea typeface="a시월구일1"/>
              </a:endParaRPr>
            </a:p>
          </p:txBody>
        </p:sp>
        <p:cxnSp>
          <p:nvCxnSpPr>
            <p:cNvPr id="43" name="直接连接符 14"/>
            <p:cNvCxnSpPr/>
            <p:nvPr/>
          </p:nvCxnSpPr>
          <p:spPr>
            <a:xfrm>
              <a:off x="5235040" y="1988200"/>
              <a:ext cx="1233253" cy="0"/>
            </a:xfrm>
            <a:prstGeom prst="line">
              <a:avLst/>
            </a:prstGeom>
            <a:ln>
              <a:solidFill>
                <a:srgbClr val="DB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147975" y="3187443"/>
              <a:ext cx="1508758" cy="328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000" b="0" spc="300">
                  <a:solidFill>
                    <a:srgbClr val="617A99"/>
                  </a:solidFill>
                  <a:latin typeface="a흑진주L"/>
                  <a:ea typeface="a흑진주L"/>
                </a:rPr>
                <a:t>Firebase</a:t>
              </a:r>
              <a:endParaRPr lang="zh-CN" altLang="en-US" sz="1050" b="0" spc="300">
                <a:solidFill>
                  <a:srgbClr val="617A99"/>
                </a:solidFill>
                <a:latin typeface="a흑진주L"/>
                <a:ea typeface="a흑진주L"/>
              </a:endParaRPr>
            </a:p>
          </p:txBody>
        </p:sp>
        <p:pic>
          <p:nvPicPr>
            <p:cNvPr id="46" name="그림 45" descr="firebase.png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071110" y="2365248"/>
              <a:ext cx="1553737" cy="796290"/>
            </a:xfrm>
            <a:prstGeom prst="rect">
              <a:avLst/>
            </a:prstGeom>
          </p:spPr>
        </p:pic>
      </p:grpSp>
      <p:grpSp>
        <p:nvGrpSpPr>
          <p:cNvPr id="5" name="그룹 54"/>
          <p:cNvGrpSpPr/>
          <p:nvPr/>
        </p:nvGrpSpPr>
        <p:grpSpPr>
          <a:xfrm>
            <a:off x="2051720" y="1414542"/>
            <a:ext cx="1374127" cy="1341532"/>
            <a:chOff x="8862223" y="1796179"/>
            <a:chExt cx="1597414" cy="1788709"/>
          </a:xfrm>
        </p:grpSpPr>
        <p:sp>
          <p:nvSpPr>
            <p:cNvPr id="49" name="矩形 19"/>
            <p:cNvSpPr/>
            <p:nvPr/>
          </p:nvSpPr>
          <p:spPr>
            <a:xfrm>
              <a:off x="8862223" y="1796179"/>
              <a:ext cx="1583648" cy="1788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83447" y="2071050"/>
              <a:ext cx="1576190" cy="2051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1000" b="0" spc="300" dirty="0">
                  <a:solidFill>
                    <a:srgbClr val="617A99"/>
                  </a:solidFill>
                  <a:latin typeface="a시월구일1"/>
                  <a:ea typeface="a시월구일1"/>
                </a:rPr>
                <a:t>Mobile </a:t>
              </a:r>
              <a:r>
                <a:rPr lang="en-US" altLang="zh-CN" sz="1000" spc="300" dirty="0">
                  <a:solidFill>
                    <a:srgbClr val="617A99"/>
                  </a:solidFill>
                  <a:latin typeface="a시월구일1"/>
                  <a:ea typeface="a시월구일1"/>
                </a:rPr>
                <a:t>R</a:t>
              </a:r>
              <a:r>
                <a:rPr lang="en-US" altLang="zh-CN" sz="1000" b="0" spc="300" dirty="0">
                  <a:solidFill>
                    <a:srgbClr val="617A99"/>
                  </a:solidFill>
                  <a:latin typeface="a시월구일1"/>
                  <a:ea typeface="a시월구일1"/>
                </a:rPr>
                <a:t>emi</a:t>
              </a:r>
              <a:endParaRPr lang="zh-CN" altLang="en-US" sz="1000" b="0" spc="300" dirty="0">
                <a:solidFill>
                  <a:srgbClr val="617A99"/>
                </a:solidFill>
                <a:latin typeface="a시월구일1"/>
                <a:ea typeface="a시월구일1"/>
              </a:endParaRPr>
            </a:p>
          </p:txBody>
        </p:sp>
        <p:cxnSp>
          <p:nvCxnSpPr>
            <p:cNvPr id="51" name="直接连接符 14"/>
            <p:cNvCxnSpPr/>
            <p:nvPr/>
          </p:nvCxnSpPr>
          <p:spPr>
            <a:xfrm>
              <a:off x="9037420" y="1988200"/>
              <a:ext cx="1233253" cy="0"/>
            </a:xfrm>
            <a:prstGeom prst="line">
              <a:avLst/>
            </a:prstGeom>
            <a:ln>
              <a:solidFill>
                <a:srgbClr val="DB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903971" y="3089908"/>
              <a:ext cx="1508758" cy="492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900" b="0" spc="300">
                  <a:solidFill>
                    <a:srgbClr val="617A99"/>
                  </a:solidFill>
                  <a:latin typeface="a흑진주L"/>
                  <a:ea typeface="a흑진주L"/>
                </a:rPr>
                <a:t>Android</a:t>
              </a:r>
            </a:p>
            <a:p>
              <a:pPr algn="ctr">
                <a:defRPr/>
              </a:pPr>
              <a:r>
                <a:rPr lang="en-US" altLang="zh-CN" sz="900" b="0" spc="300">
                  <a:solidFill>
                    <a:srgbClr val="617A99"/>
                  </a:solidFill>
                  <a:latin typeface="a흑진주L"/>
                  <a:ea typeface="a흑진주L"/>
                </a:rPr>
                <a:t>Studio</a:t>
              </a:r>
              <a:endParaRPr lang="zh-CN" altLang="en-US" sz="900" b="0" spc="300">
                <a:solidFill>
                  <a:srgbClr val="617A99"/>
                </a:solidFill>
                <a:latin typeface="a흑진주L"/>
                <a:ea typeface="a흑진주L"/>
              </a:endParaRPr>
            </a:p>
          </p:txBody>
        </p:sp>
        <p:pic>
          <p:nvPicPr>
            <p:cNvPr id="54" name="그림 53" descr="image01.png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204960" y="2271648"/>
              <a:ext cx="868680" cy="868680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3939168" y="1414542"/>
            <a:ext cx="1453871" cy="1341532"/>
            <a:chOff x="4932040" y="1491630"/>
            <a:chExt cx="1453871" cy="1341532"/>
          </a:xfrm>
        </p:grpSpPr>
        <p:sp>
          <p:nvSpPr>
            <p:cNvPr id="57" name="矩形 19"/>
            <p:cNvSpPr/>
            <p:nvPr/>
          </p:nvSpPr>
          <p:spPr>
            <a:xfrm>
              <a:off x="4953866" y="1491630"/>
              <a:ext cx="1362285" cy="1341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86755" y="1677457"/>
              <a:ext cx="13293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000" b="0" spc="300">
                  <a:solidFill>
                    <a:srgbClr val="617A99"/>
                  </a:solidFill>
                  <a:latin typeface="a시월구일1"/>
                  <a:ea typeface="a시월구일1"/>
                </a:rPr>
                <a:t>Web</a:t>
              </a:r>
              <a:endParaRPr lang="zh-CN" altLang="en-US" sz="1000" b="0" spc="300">
                <a:solidFill>
                  <a:srgbClr val="617A99"/>
                </a:solidFill>
                <a:latin typeface="a시월구일1"/>
                <a:ea typeface="a시월구일1"/>
              </a:endParaRPr>
            </a:p>
          </p:txBody>
        </p:sp>
        <p:cxnSp>
          <p:nvCxnSpPr>
            <p:cNvPr id="59" name="直接连接符 14"/>
            <p:cNvCxnSpPr/>
            <p:nvPr/>
          </p:nvCxnSpPr>
          <p:spPr>
            <a:xfrm>
              <a:off x="5104573" y="1635646"/>
              <a:ext cx="1060868" cy="0"/>
            </a:xfrm>
            <a:prstGeom prst="line">
              <a:avLst/>
            </a:prstGeom>
            <a:ln>
              <a:solidFill>
                <a:srgbClr val="DB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32040" y="2504329"/>
              <a:ext cx="1453871" cy="2674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900" b="0" spc="300">
                  <a:solidFill>
                    <a:srgbClr val="617A99"/>
                  </a:solidFill>
                  <a:latin typeface="a흑진주L"/>
                  <a:ea typeface="a흑진주L"/>
                </a:rPr>
                <a:t>Adobe</a:t>
              </a:r>
            </a:p>
            <a:p>
              <a:pPr algn="ctr">
                <a:defRPr/>
              </a:pPr>
              <a:r>
                <a:rPr lang="en-US" altLang="zh-CN" sz="900" b="0" spc="300">
                  <a:solidFill>
                    <a:srgbClr val="617A99"/>
                  </a:solidFill>
                  <a:latin typeface="a흑진주L"/>
                  <a:ea typeface="a흑진주L"/>
                </a:rPr>
                <a:t>Dreamweaver</a:t>
              </a:r>
              <a:endParaRPr lang="zh-CN" altLang="en-US" sz="900" b="0" spc="300">
                <a:solidFill>
                  <a:srgbClr val="617A99"/>
                </a:solidFill>
                <a:latin typeface="a흑진주L"/>
                <a:ea typeface="a흑진주L"/>
              </a:endParaRPr>
            </a:p>
          </p:txBody>
        </p:sp>
        <p:pic>
          <p:nvPicPr>
            <p:cNvPr id="62" name="그림 61" descr="adobe.png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92080" y="1923678"/>
              <a:ext cx="683060" cy="580651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3321489" y="1103822"/>
            <a:ext cx="283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a흑진주M"/>
                <a:ea typeface="a흑진주M"/>
              </a:rPr>
              <a:t>개발에 사용한 프로그램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5947741" y="1419622"/>
            <a:ext cx="1362285" cy="1341532"/>
            <a:chOff x="5947741" y="1419622"/>
            <a:chExt cx="1362285" cy="1341532"/>
          </a:xfrm>
        </p:grpSpPr>
        <p:sp>
          <p:nvSpPr>
            <p:cNvPr id="53" name="矩形 19"/>
            <p:cNvSpPr/>
            <p:nvPr/>
          </p:nvSpPr>
          <p:spPr>
            <a:xfrm>
              <a:off x="5947741" y="1419622"/>
              <a:ext cx="1362285" cy="1341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970442" y="1605449"/>
              <a:ext cx="13293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000" spc="300">
                  <a:solidFill>
                    <a:srgbClr val="617A99"/>
                  </a:solidFill>
                  <a:latin typeface="a시월구일1"/>
                  <a:ea typeface="a시월구일1"/>
                </a:rPr>
                <a:t>JSP</a:t>
              </a:r>
              <a:endParaRPr lang="zh-CN" altLang="en-US" sz="1000" b="0" spc="300">
                <a:solidFill>
                  <a:srgbClr val="617A99"/>
                </a:solidFill>
                <a:latin typeface="a시월구일1"/>
                <a:ea typeface="a시월구일1"/>
              </a:endParaRPr>
            </a:p>
          </p:txBody>
        </p:sp>
        <p:cxnSp>
          <p:nvCxnSpPr>
            <p:cNvPr id="56" name="直接连接符 14"/>
            <p:cNvCxnSpPr/>
            <p:nvPr/>
          </p:nvCxnSpPr>
          <p:spPr>
            <a:xfrm>
              <a:off x="6098449" y="1563638"/>
              <a:ext cx="1060868" cy="0"/>
            </a:xfrm>
            <a:prstGeom prst="line">
              <a:avLst/>
            </a:prstGeom>
            <a:ln>
              <a:solidFill>
                <a:srgbClr val="DB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980375" y="2464213"/>
              <a:ext cx="1297865" cy="246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000" b="0" spc="300">
                  <a:solidFill>
                    <a:srgbClr val="617A99"/>
                  </a:solidFill>
                  <a:latin typeface="a흑진주L"/>
                  <a:ea typeface="a흑진주L"/>
                </a:rPr>
                <a:t>Eclipse</a:t>
              </a:r>
              <a:endParaRPr lang="zh-CN" altLang="en-US" sz="1000" b="0" spc="300">
                <a:solidFill>
                  <a:srgbClr val="617A99"/>
                </a:solidFill>
                <a:latin typeface="a흑진주L"/>
                <a:ea typeface="a흑진주L"/>
              </a:endParaRPr>
            </a:p>
          </p:txBody>
        </p:sp>
        <p:pic>
          <p:nvPicPr>
            <p:cNvPr id="39" name="그림 38" descr="eclipse-11-logo-png-transparent.png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268901" y="1851670"/>
              <a:ext cx="679363" cy="63690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8860" y="2499742"/>
            <a:ext cx="85915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구조도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2675" y="1095766"/>
            <a:ext cx="3240000" cy="324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23928" y="237635"/>
            <a:ext cx="1446628" cy="9648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283968" y="1122298"/>
            <a:ext cx="1296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흑진주M"/>
                <a:ea typeface="a흑진주M"/>
              </a:rPr>
              <a:t>구조도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4184" y="1502980"/>
            <a:ext cx="3702640" cy="26376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2120" y="1429598"/>
            <a:ext cx="2014682" cy="2761700"/>
          </a:xfrm>
          <a:prstGeom prst="rect">
            <a:avLst/>
          </a:prstGeom>
        </p:spPr>
      </p:pic>
      <p:sp>
        <p:nvSpPr>
          <p:cNvPr id="10" name="실행 단추: 소리 9">
            <a:hlinkClick r:id="" action="ppaction://noaction" highlightClick="1">
              <a:snd r:embed="rId5" name="레미 음성.wav"/>
            </a:hlinkClick>
          </p:cNvPr>
          <p:cNvSpPr/>
          <p:nvPr/>
        </p:nvSpPr>
        <p:spPr>
          <a:xfrm>
            <a:off x="5142422" y="1739646"/>
            <a:ext cx="164402" cy="144016"/>
          </a:xfrm>
          <a:prstGeom prst="actionButtonSoun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slow"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24796" y="2084243"/>
            <a:ext cx="1753144" cy="8475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7</a:t>
            </a: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23634" y="2499742"/>
            <a:ext cx="79248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UI(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앱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)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6152040" y="2859782"/>
            <a:ext cx="936104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3242" y="1689621"/>
            <a:ext cx="3060000" cy="2052289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5123" y="890962"/>
            <a:ext cx="2097257" cy="3320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9667" y="1635646"/>
            <a:ext cx="3802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a타이틀고딕1"/>
                <a:ea typeface="a타이틀고딕1"/>
              </a:rPr>
              <a:t>Main Page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오른쪽 하단 아이콘으로 </a:t>
            </a:r>
            <a:r>
              <a:rPr lang="en-US" altLang="ko-KR" sz="1350" dirty="0">
                <a:latin typeface="a타이틀고딕1"/>
                <a:ea typeface="a타이틀고딕1"/>
              </a:rPr>
              <a:t>Primo </a:t>
            </a:r>
            <a:r>
              <a:rPr lang="ko-KR" altLang="en-US" sz="1350" dirty="0">
                <a:latin typeface="a타이틀고딕1"/>
                <a:ea typeface="a타이틀고딕1"/>
              </a:rPr>
              <a:t>홈페이지 이동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왼쪽 상단의 아이콘을 통해 </a:t>
            </a:r>
            <a:r>
              <a:rPr lang="ko-KR" altLang="en-US" sz="1350" dirty="0" err="1">
                <a:latin typeface="a타이틀고딕1"/>
                <a:ea typeface="a타이틀고딕1"/>
              </a:rPr>
              <a:t>드로워</a:t>
            </a:r>
            <a:r>
              <a:rPr lang="ko-KR" altLang="en-US" sz="1350" dirty="0">
                <a:latin typeface="a타이틀고딕1"/>
                <a:ea typeface="a타이틀고딕1"/>
              </a:rPr>
              <a:t> 메뉴 노출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이미지 자동 슬라이드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스크롤 뷰를 이용한 메뉴 바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569609" y="989031"/>
            <a:ext cx="327772" cy="3277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8" name="타원 7"/>
          <p:cNvSpPr/>
          <p:nvPr/>
        </p:nvSpPr>
        <p:spPr>
          <a:xfrm>
            <a:off x="3333509" y="3599274"/>
            <a:ext cx="382968" cy="4026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</p:spTree>
  </p:cSld>
  <p:clrMapOvr>
    <a:masterClrMapping/>
  </p:clrMapOvr>
  <p:transition spd="slow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10150" y="1754918"/>
            <a:ext cx="3430262" cy="1700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a타이틀고딕1"/>
                <a:ea typeface="a타이틀고딕1"/>
              </a:rPr>
              <a:t>Drawer Menu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로그인 버튼으로 로그인 페이지 이동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전화하기 버튼으로 전화 걸기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메뉴</a:t>
            </a:r>
            <a:r>
              <a:rPr lang="en-US" altLang="ko-KR" sz="1350">
                <a:latin typeface="a타이틀고딕1"/>
                <a:ea typeface="a타이틀고딕1"/>
              </a:rPr>
              <a:t>, </a:t>
            </a:r>
            <a:r>
              <a:rPr lang="ko-KR" altLang="en-US" sz="1350">
                <a:latin typeface="a타이틀고딕1"/>
                <a:ea typeface="a타이틀고딕1"/>
              </a:rPr>
              <a:t>쿠폰 등 다양한 페이지 이동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4715" y="929911"/>
            <a:ext cx="2073902" cy="328367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10150" y="1754918"/>
            <a:ext cx="3430262" cy="1805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a타이틀고딕1"/>
                <a:ea typeface="a타이틀고딕1"/>
              </a:rPr>
              <a:t>Login Page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  <a:p>
            <a:pPr marL="214313" indent="-214313"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아이디나 비밀번호를 입력하지 않고</a:t>
            </a:r>
          </a:p>
          <a:p>
            <a:pPr lvl="0">
              <a:defRPr/>
            </a:pPr>
            <a:r>
              <a:rPr lang="en-US" altLang="ko-KR" sz="1350">
                <a:latin typeface="a타이틀고딕1"/>
                <a:ea typeface="a타이틀고딕1"/>
              </a:rPr>
              <a:t>    </a:t>
            </a:r>
            <a:r>
              <a:rPr lang="ko-KR" altLang="en-US" sz="1350">
                <a:latin typeface="a타이틀고딕1"/>
                <a:ea typeface="a타이틀고딕1"/>
              </a:rPr>
              <a:t>로그인 버튼 클릭 시 </a:t>
            </a:r>
            <a:r>
              <a:rPr lang="en-US" altLang="ko-KR" sz="1350">
                <a:latin typeface="a타이틀고딕1"/>
                <a:ea typeface="a타이틀고딕1"/>
              </a:rPr>
              <a:t>Toast</a:t>
            </a:r>
            <a:r>
              <a:rPr lang="ko-KR" altLang="en-US" sz="1350">
                <a:latin typeface="a타이틀고딕1"/>
                <a:ea typeface="a타이틀고딕1"/>
              </a:rPr>
              <a:t>창 띄움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아이디와 비밀번호 찾기 페이지 이동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회원 가입 페이지 이동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4715" y="929910"/>
            <a:ext cx="2052629" cy="3249997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 flipV="1">
            <a:off x="2853282" y="-1295468"/>
            <a:ext cx="3436714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853282" y="1279106"/>
            <a:ext cx="3436714" cy="51435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258888" y="1049694"/>
            <a:ext cx="6697488" cy="2932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14833" y="2014653"/>
            <a:ext cx="1486507" cy="118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 b="0" spc="300">
                <a:solidFill>
                  <a:srgbClr val="617A99"/>
                </a:solidFill>
                <a:latin typeface="Agency FB"/>
              </a:rPr>
              <a:t>0</a:t>
            </a: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5485" y="3023214"/>
            <a:ext cx="782954" cy="270531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조원소개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a흑진주L"/>
              <a:ea typeface="a흑진주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68304" y="2011696"/>
            <a:ext cx="1285586" cy="118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02</a:t>
            </a:r>
            <a:endParaRPr lang="zh-CN" altLang="en-US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13903" y="3028443"/>
            <a:ext cx="78295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기능설명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15336" y="2008326"/>
            <a:ext cx="1281629" cy="11806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03</a:t>
            </a:r>
            <a:endParaRPr lang="zh-CN" altLang="en-US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44994" y="3028443"/>
            <a:ext cx="78295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개발배경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51960" y="1422563"/>
            <a:ext cx="63055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흑진주M"/>
                <a:ea typeface="a흑진주M"/>
              </a:rPr>
              <a:t>목차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흑진주M"/>
              <a:ea typeface="a흑진주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1224" y="2014653"/>
            <a:ext cx="1286916" cy="11838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04</a:t>
            </a:r>
            <a:endParaRPr lang="zh-CN" altLang="en-US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18875" y="3028443"/>
            <a:ext cx="78295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유사제품</a:t>
            </a:r>
          </a:p>
        </p:txBody>
      </p:sp>
    </p:spTree>
  </p:cSld>
  <p:clrMapOvr>
    <a:masterClrMapping/>
  </p:clrMapOvr>
  <p:transition spd="slow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572000" y="1797573"/>
            <a:ext cx="3430262" cy="1548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a타이틀고딕1"/>
                <a:ea typeface="a타이틀고딕1"/>
              </a:rPr>
              <a:t>ID/PW Page</a:t>
            </a:r>
          </a:p>
          <a:p>
            <a:pPr lvl="0">
              <a:defRPr/>
            </a:pPr>
            <a:endParaRPr lang="en-US" altLang="ko-KR" sz="1350">
              <a:latin typeface="a타이틀고딕1"/>
              <a:ea typeface="a타이틀고딕1"/>
            </a:endParaRPr>
          </a:p>
          <a:p>
            <a:pPr marL="214313" indent="-214313"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한 페이지에서 아이디와 비밀번호 찾기 페이지로 이동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endParaRPr lang="en-US" altLang="ko-KR" sz="675">
              <a:latin typeface="a타이틀고딕1"/>
              <a:ea typeface="a타이틀고딕1"/>
            </a:endParaRPr>
          </a:p>
          <a:p>
            <a:pPr marL="214313" indent="-214313"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핸드폰 번호와 이메일 두 가지 방법으로  찾기 가능</a:t>
            </a:r>
            <a:endParaRPr lang="en-US" altLang="ko-KR" sz="1350">
              <a:latin typeface="a타이틀고딕1"/>
              <a:ea typeface="a타이틀고딕1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1640" y="1317610"/>
            <a:ext cx="1584176" cy="2508278"/>
          </a:xfrm>
          <a:prstGeom prst="rect">
            <a:avLst/>
          </a:prstGeom>
        </p:spPr>
      </p:pic>
      <p:pic>
        <p:nvPicPr>
          <p:cNvPr id="21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16680" y="1317610"/>
            <a:ext cx="1584176" cy="250827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10150" y="1754918"/>
            <a:ext cx="3430262" cy="1395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a타이틀고딕1"/>
                <a:ea typeface="a타이틀고딕1"/>
              </a:rPr>
              <a:t>Coupon Page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쿠폰 이미지 옆 버튼을 누르면</a:t>
            </a:r>
            <a:br>
              <a:rPr lang="en-US" altLang="ko-KR" sz="1350" dirty="0">
                <a:latin typeface="a타이틀고딕1"/>
                <a:ea typeface="a타이틀고딕1"/>
              </a:rPr>
            </a:br>
            <a:r>
              <a:rPr lang="ko-KR" altLang="en-US" sz="1350" dirty="0">
                <a:latin typeface="a타이틀고딕1"/>
                <a:ea typeface="a타이틀고딕1"/>
              </a:rPr>
              <a:t>쿠폰 번호가 출력됨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63688" y="1094595"/>
            <a:ext cx="1872208" cy="2954309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092364" y="1603201"/>
            <a:ext cx="35759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err="1">
                <a:latin typeface="a타이틀고딕1"/>
                <a:ea typeface="a타이틀고딕1"/>
              </a:rPr>
              <a:t>Review_Add</a:t>
            </a:r>
            <a:r>
              <a:rPr lang="en-US" altLang="ko-KR" b="1" dirty="0">
                <a:latin typeface="a타이틀고딕1"/>
                <a:ea typeface="a타이틀고딕1"/>
              </a:rPr>
              <a:t> Page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별의 크기에 따라 옆에 숫자가 달라짐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제목과 평점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>
                <a:latin typeface="a타이틀고딕1"/>
                <a:ea typeface="a타이틀고딕1"/>
              </a:rPr>
              <a:t>내용 중 한 가지라도 입력이 되지 않으면 등록되지 않고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 err="1">
                <a:latin typeface="a타이틀고딕1"/>
                <a:ea typeface="a타이틀고딕1"/>
              </a:rPr>
              <a:t>토스트창</a:t>
            </a:r>
            <a:r>
              <a:rPr lang="ko-KR" altLang="en-US" sz="1350" dirty="0">
                <a:latin typeface="a타이틀고딕1"/>
                <a:ea typeface="a타이틀고딕1"/>
              </a:rPr>
              <a:t> 띄움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등록 버튼 누르면 리뷰가 등록됨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4715" y="929911"/>
            <a:ext cx="2073902" cy="328367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01468" y="1786734"/>
            <a:ext cx="3430262" cy="1497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a타이틀고딕1"/>
                <a:ea typeface="a타이틀고딕1"/>
              </a:rPr>
              <a:t>Review Page</a:t>
            </a: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350" dirty="0" err="1">
                <a:latin typeface="a타이틀고딕1"/>
                <a:ea typeface="a타이틀고딕1"/>
              </a:rPr>
              <a:t>Review_Add</a:t>
            </a:r>
            <a:r>
              <a:rPr lang="en-US" altLang="ko-KR" sz="1350" dirty="0">
                <a:latin typeface="a타이틀고딕1"/>
                <a:ea typeface="a타이틀고딕1"/>
              </a:rPr>
              <a:t> Page</a:t>
            </a:r>
            <a:r>
              <a:rPr lang="ko-KR" altLang="en-US" sz="1350" dirty="0">
                <a:latin typeface="a타이틀고딕1"/>
                <a:ea typeface="a타이틀고딕1"/>
              </a:rPr>
              <a:t>에서 등록한 내용이 </a:t>
            </a:r>
            <a:r>
              <a:rPr lang="ko-KR" altLang="en-US" sz="1350" dirty="0" err="1">
                <a:latin typeface="a타이틀고딕1"/>
                <a:ea typeface="a타이틀고딕1"/>
              </a:rPr>
              <a:t>리스트뷰에</a:t>
            </a:r>
            <a:r>
              <a:rPr lang="ko-KR" altLang="en-US" sz="1350" dirty="0">
                <a:latin typeface="a타이틀고딕1"/>
                <a:ea typeface="a타이틀고딕1"/>
              </a:rPr>
              <a:t> 등록됨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리스트 클릭 시 내용 볼 수 있음</a:t>
            </a:r>
            <a:endParaRPr lang="en-US" altLang="ko-KR" sz="1350" dirty="0">
              <a:latin typeface="a타이틀고딕1"/>
              <a:ea typeface="a타이틀고딕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4715" y="929911"/>
            <a:ext cx="2073902" cy="3283678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24796" y="2084242"/>
            <a:ext cx="1753144" cy="847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7</a:t>
            </a: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-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6960" y="2499742"/>
            <a:ext cx="11068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UI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(Remi)</a:t>
            </a:r>
          </a:p>
        </p:txBody>
      </p:sp>
      <p:cxnSp>
        <p:nvCxnSpPr>
          <p:cNvPr id="11" name="直接连接符 24"/>
          <p:cNvCxnSpPr/>
          <p:nvPr/>
        </p:nvCxnSpPr>
        <p:spPr>
          <a:xfrm>
            <a:off x="6228184" y="2869074"/>
            <a:ext cx="936104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3242" y="1689621"/>
            <a:ext cx="3060000" cy="2052289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24" name="TextBox 3"/>
          <p:cNvSpPr txBox="1"/>
          <p:nvPr/>
        </p:nvSpPr>
        <p:spPr>
          <a:xfrm>
            <a:off x="5277396" y="1824474"/>
            <a:ext cx="2354334" cy="118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First Page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35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35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맑은 고딕"/>
              </a:rPr>
              <a:t>메뉴 페이지</a:t>
            </a:r>
            <a:r>
              <a:rPr kumimoji="0" lang="en-US" altLang="ko-KR" sz="135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맑은 고딕"/>
              </a:rPr>
              <a:t>,</a:t>
            </a:r>
            <a:r>
              <a:rPr kumimoji="0" lang="ko-KR" altLang="en-US" sz="135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맑은 고딕"/>
              </a:rPr>
              <a:t> 결제 페이지로 이동가능</a:t>
            </a:r>
            <a:endParaRPr kumimoji="0" lang="ko-KR" altLang="en-US" sz="135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맑은 고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5656" y="1604142"/>
            <a:ext cx="3391576" cy="2119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7" y="821842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7" cy="964890"/>
          </a:xfrm>
          <a:prstGeom prst="rect">
            <a:avLst/>
          </a:prstGeom>
          <a:noFill/>
        </p:spPr>
      </p:pic>
      <p:sp>
        <p:nvSpPr>
          <p:cNvPr id="23" name="TextBox 3"/>
          <p:cNvSpPr txBox="1"/>
          <p:nvPr/>
        </p:nvSpPr>
        <p:spPr>
          <a:xfrm>
            <a:off x="4968654" y="1212846"/>
            <a:ext cx="2555674" cy="220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Menu Page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35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상단의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tab_layout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을 이용해 메뉴별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tab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으로 화면이 넘어 감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메뉴 선택 시 오른쪽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List_view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를 통해 선택된 메뉴 리스트가 보임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주문하기 버튼을 누르면 선택된 메뉴정보를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DB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로 보냄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3934" y="1567347"/>
            <a:ext cx="3214089" cy="2008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23" name="TextBox 3"/>
          <p:cNvSpPr txBox="1"/>
          <p:nvPr/>
        </p:nvSpPr>
        <p:spPr>
          <a:xfrm>
            <a:off x="4932040" y="1625857"/>
            <a:ext cx="2953072" cy="137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Payment Page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35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카드결제 버튼 클릭 시 결제가 완료됨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  <a:p>
            <a:pPr marL="214313" indent="-214313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현금 결제 버튼을 클릭 시 카운터에서 결제를 부탁드리는 음성을 출력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0023" y="1593007"/>
            <a:ext cx="3131976" cy="1957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24796" y="2084243"/>
            <a:ext cx="2372269" cy="847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7</a:t>
            </a: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-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9360" y="2499742"/>
            <a:ext cx="79248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UI(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웹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)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6323399" y="2859782"/>
            <a:ext cx="768881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3242" y="1689621"/>
            <a:ext cx="3060000" cy="2052289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8E689E86-0AF6-4266-BAF8-2A9D40390B10}"/>
              </a:ext>
            </a:extLst>
          </p:cNvPr>
          <p:cNvSpPr txBox="1"/>
          <p:nvPr/>
        </p:nvSpPr>
        <p:spPr>
          <a:xfrm>
            <a:off x="3465250" y="1131590"/>
            <a:ext cx="2213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400" spc="-150" dirty="0" err="1">
                <a:latin typeface="a흑진주M" panose="02020600000000000000" pitchFamily="18" charset="-127"/>
                <a:ea typeface="a흑진주M" panose="02020600000000000000" pitchFamily="18" charset="-127"/>
              </a:rPr>
              <a:t>레미레미</a:t>
            </a:r>
            <a:r>
              <a:rPr kumimoji="1" lang="ko-KR" altLang="en-US" sz="1400" spc="-150" dirty="0">
                <a:latin typeface="a흑진주M" panose="02020600000000000000" pitchFamily="18" charset="-127"/>
                <a:ea typeface="a흑진주M" panose="02020600000000000000" pitchFamily="18" charset="-127"/>
              </a:rPr>
              <a:t> 도레미</a:t>
            </a:r>
            <a:endParaRPr kumimoji="1" lang="en-US" altLang="ko-KR" sz="1400" spc="-150" dirty="0">
              <a:latin typeface="a흑진주M" panose="02020600000000000000" pitchFamily="18" charset="-127"/>
              <a:ea typeface="a흑진주M" panose="02020600000000000000" pitchFamily="18" charset="-127"/>
            </a:endParaRPr>
          </a:p>
          <a:p>
            <a:pPr algn="ctr"/>
            <a:r>
              <a:rPr kumimoji="1" lang="en-US" altLang="ja-JP" sz="1400" spc="-150" dirty="0">
                <a:latin typeface="a흑진주M" panose="02020600000000000000" pitchFamily="18" charset="-127"/>
                <a:ea typeface="a흑진주M" panose="02020600000000000000" pitchFamily="18" charset="-127"/>
              </a:rPr>
              <a:t>Site Map 3</a:t>
            </a:r>
            <a:r>
              <a:rPr lang="en-US" altLang="ja-JP" sz="1400" spc="-150" dirty="0">
                <a:latin typeface="a흑진주M" panose="02020600000000000000" pitchFamily="18" charset="-127"/>
                <a:ea typeface="a흑진주M" panose="02020600000000000000" pitchFamily="18" charset="-127"/>
              </a:rPr>
              <a:t>.</a:t>
            </a:r>
            <a:r>
              <a:rPr kumimoji="1" lang="en-US" altLang="ja-JP" sz="1400" spc="-150" dirty="0">
                <a:latin typeface="a흑진주M" panose="02020600000000000000" pitchFamily="18" charset="-127"/>
                <a:ea typeface="a흑진주M" panose="02020600000000000000" pitchFamily="18" charset="-127"/>
              </a:rPr>
              <a:t> </a:t>
            </a:r>
            <a:r>
              <a:rPr lang="en-US" altLang="ja-JP" sz="1400" spc="-150" dirty="0">
                <a:latin typeface="a흑진주M" panose="02020600000000000000" pitchFamily="18" charset="-127"/>
                <a:ea typeface="a흑진주M" panose="02020600000000000000" pitchFamily="18" charset="-127"/>
              </a:rPr>
              <a:t>Web page</a:t>
            </a:r>
            <a:endParaRPr kumimoji="1" lang="ja-JP" altLang="en-US" sz="1400" spc="-150" dirty="0">
              <a:latin typeface="a흑진주M" panose="02020600000000000000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389785CA-84C1-4062-B07D-77C3ED255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2638732"/>
              </p:ext>
            </p:extLst>
          </p:nvPr>
        </p:nvGraphicFramePr>
        <p:xfrm>
          <a:off x="1295245" y="1203598"/>
          <a:ext cx="6624774" cy="2837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23602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 flipV="1">
            <a:off x="2853282" y="-1295468"/>
            <a:ext cx="3436714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853282" y="1279106"/>
            <a:ext cx="3436714" cy="51435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258888" y="1049694"/>
            <a:ext cx="6697488" cy="2932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84777" y="2014653"/>
            <a:ext cx="1278438" cy="11838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0" spc="300">
                <a:solidFill>
                  <a:srgbClr val="617A99"/>
                </a:solidFill>
                <a:latin typeface="Agency FB"/>
              </a:rPr>
              <a:t>0</a:t>
            </a: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7229" y="3028443"/>
            <a:ext cx="78295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개발환경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8304" y="2011696"/>
            <a:ext cx="1285586" cy="118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06</a:t>
            </a:r>
            <a:endParaRPr lang="zh-CN" altLang="en-US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37560" y="3028443"/>
            <a:ext cx="63055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구조도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15336" y="2008326"/>
            <a:ext cx="1281629" cy="11806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07</a:t>
            </a:r>
            <a:endParaRPr lang="zh-CN" altLang="en-US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83743" y="3028443"/>
            <a:ext cx="840105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UI(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앱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&amp;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웹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51960" y="1422563"/>
            <a:ext cx="63055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흑진주M"/>
                <a:ea typeface="a흑진주M"/>
              </a:rPr>
              <a:t>목차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흑진주M"/>
              <a:ea typeface="a흑진주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1224" y="2014653"/>
            <a:ext cx="1286916" cy="11838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7200" b="0" spc="300">
                <a:solidFill>
                  <a:srgbClr val="617A99"/>
                </a:solidFill>
                <a:latin typeface="Agency FB"/>
              </a:rPr>
              <a:t>08</a:t>
            </a:r>
            <a:endParaRPr lang="zh-CN" altLang="en-US" sz="72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6735" y="3028443"/>
            <a:ext cx="697230" cy="265302"/>
          </a:xfrm>
          <a:prstGeom prst="rect">
            <a:avLst/>
          </a:prstGeom>
          <a:solidFill>
            <a:schemeClr val="bg1"/>
          </a:solidFill>
          <a:ln>
            <a:solidFill>
              <a:srgbClr val="DBE1E8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DB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흑진주L"/>
                <a:ea typeface="a흑진주L"/>
              </a:rPr>
              <a:t>구성</a:t>
            </a:r>
          </a:p>
        </p:txBody>
      </p:sp>
    </p:spTree>
  </p:cSld>
  <p:clrMapOvr>
    <a:masterClrMapping/>
  </p:clrMapOvr>
  <p:transition spd="slow" advTm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grpSp>
        <p:nvGrpSpPr>
          <p:cNvPr id="22" name="그룹 21"/>
          <p:cNvGrpSpPr/>
          <p:nvPr/>
        </p:nvGrpSpPr>
        <p:grpSpPr>
          <a:xfrm>
            <a:off x="1299135" y="1885950"/>
            <a:ext cx="3143578" cy="1489565"/>
            <a:chOff x="2162176" y="2322514"/>
            <a:chExt cx="5765799" cy="2732087"/>
          </a:xfrm>
        </p:grpSpPr>
        <p:pic>
          <p:nvPicPr>
            <p:cNvPr id="23" name="그림 5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163763" y="2322514"/>
              <a:ext cx="5764212" cy="2732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그림 6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536826" y="2973388"/>
              <a:ext cx="760413" cy="1446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7"/>
            <p:cNvSpPr txBox="1">
              <a:spLocks noChangeArrowheads="1"/>
            </p:cNvSpPr>
            <p:nvPr/>
          </p:nvSpPr>
          <p:spPr>
            <a:xfrm>
              <a:off x="2491009" y="2946617"/>
              <a:ext cx="479830" cy="254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300"/>
                <a:t>메뉴</a:t>
              </a:r>
            </a:p>
          </p:txBody>
        </p:sp>
        <p:sp>
          <p:nvSpPr>
            <p:cNvPr id="26" name="TextBox 8"/>
            <p:cNvSpPr txBox="1">
              <a:spLocks noChangeArrowheads="1"/>
            </p:cNvSpPr>
            <p:nvPr/>
          </p:nvSpPr>
          <p:spPr>
            <a:xfrm>
              <a:off x="3006492" y="2945025"/>
              <a:ext cx="487057" cy="254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300"/>
                <a:t>가격</a:t>
              </a: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>
            <a:xfrm>
              <a:off x="2824161" y="2945025"/>
              <a:ext cx="409268" cy="254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300"/>
                <a:t>수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11438" y="2643189"/>
              <a:ext cx="609600" cy="223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>
            <a:xfrm>
              <a:off x="2759073" y="2582860"/>
              <a:ext cx="454952" cy="38104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750"/>
                <a:t>4</a:t>
              </a:r>
              <a:endParaRPr lang="ko-KR" altLang="en-US" sz="75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611438" y="4491039"/>
              <a:ext cx="609600" cy="223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1" name="TextBox 12"/>
            <p:cNvSpPr txBox="1">
              <a:spLocks noChangeArrowheads="1"/>
            </p:cNvSpPr>
            <p:nvPr/>
          </p:nvSpPr>
          <p:spPr>
            <a:xfrm>
              <a:off x="2527533" y="4489658"/>
              <a:ext cx="903215" cy="3387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600"/>
                <a:t>합계금액</a:t>
              </a:r>
            </a:p>
          </p:txBody>
        </p:sp>
        <p:pic>
          <p:nvPicPr>
            <p:cNvPr id="32" name="그림 13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2162176" y="2514601"/>
              <a:ext cx="322263" cy="68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직사각형 32"/>
            <p:cNvSpPr/>
            <p:nvPr/>
          </p:nvSpPr>
          <p:spPr>
            <a:xfrm>
              <a:off x="2162176" y="3197225"/>
              <a:ext cx="322263" cy="223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499992" y="1739291"/>
            <a:ext cx="35176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dk1"/>
                </a:solidFill>
                <a:latin typeface="a타이틀고딕1"/>
                <a:ea typeface="a타이틀고딕1"/>
                <a:hlinkClick r:id="rId7" action="ppaction://hlinkfile"/>
              </a:rPr>
              <a:t>Admin Page</a:t>
            </a:r>
            <a:endParaRPr lang="en-US" altLang="ko-KR" b="1" dirty="0">
              <a:latin typeface="a타이틀고딕1"/>
              <a:ea typeface="a타이틀고딕1"/>
            </a:endParaRP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테이블에서 손님이 주문한 내역 확인 가능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사이드 바에서 </a:t>
            </a:r>
            <a:r>
              <a:rPr lang="ko-KR" altLang="en-US" sz="1350" dirty="0" err="1">
                <a:latin typeface="a타이틀고딕1"/>
                <a:ea typeface="a타이틀고딕1"/>
              </a:rPr>
              <a:t>음식메뉴</a:t>
            </a:r>
            <a:r>
              <a:rPr lang="ko-KR" altLang="en-US" sz="1350" dirty="0">
                <a:latin typeface="a타이틀고딕1"/>
                <a:ea typeface="a타이틀고딕1"/>
              </a:rPr>
              <a:t> 관리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>
                <a:latin typeface="a타이틀고딕1"/>
                <a:ea typeface="a타이틀고딕1"/>
              </a:rPr>
              <a:t>주문내역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>
                <a:latin typeface="a타이틀고딕1"/>
                <a:ea typeface="a타이틀고딕1"/>
              </a:rPr>
              <a:t>매출 페이지로 이동</a:t>
            </a:r>
            <a:r>
              <a:rPr lang="en-US" altLang="ko-KR" sz="1350" dirty="0">
                <a:latin typeface="a타이틀고딕1"/>
                <a:ea typeface="a타이틀고딕1"/>
              </a:rPr>
              <a:t> </a:t>
            </a:r>
          </a:p>
          <a:p>
            <a:pPr marL="214313" indent="-214313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lvl="0"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</p:txBody>
      </p:sp>
    </p:spTree>
  </p:cSld>
  <p:clrMapOvr>
    <a:masterClrMapping/>
  </p:clrMapOvr>
  <p:transition spd="slow" advTm="0"/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8</a:t>
            </a:r>
            <a:endParaRPr lang="en-US" altLang="ko-KR" sz="50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7273" y="2499742"/>
            <a:ext cx="94884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DB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구성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512" y="1131589"/>
            <a:ext cx="3464332" cy="3432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611340" y="2232759"/>
            <a:ext cx="298499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회원가입에 필요한 정보 및 </a:t>
            </a:r>
            <a:br>
              <a:rPr lang="en-US" altLang="ko-KR" sz="1350">
                <a:latin typeface="a타이틀고딕1"/>
                <a:ea typeface="a타이틀고딕1"/>
              </a:rPr>
            </a:br>
            <a:r>
              <a:rPr lang="ko-KR" altLang="en-US" sz="1350">
                <a:latin typeface="a타이틀고딕1"/>
                <a:ea typeface="a타이틀고딕1"/>
              </a:rPr>
              <a:t>개인 정보 설정을 위한 테이블 </a:t>
            </a:r>
            <a:endParaRPr lang="ko-KR" altLang="en-US" sz="1350">
              <a:latin typeface="a타이틀고딕1"/>
              <a:ea typeface="a타이틀고딕1"/>
            </a:endParaRPr>
          </a:p>
          <a:p>
            <a:pPr>
              <a:defRPr/>
            </a:pPr>
            <a:endParaRPr lang="en-US" altLang="ko-KR" sz="1350">
              <a:latin typeface="a타이틀고딕1"/>
              <a:ea typeface="a타이틀고딕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11340" y="1745511"/>
            <a:ext cx="1238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타이틀고딕1"/>
                <a:ea typeface="a타이틀고딕1"/>
              </a:rPr>
              <a:t>회원정보</a:t>
            </a:r>
            <a:endParaRPr lang="ko-KR" altLang="en-US" b="1">
              <a:latin typeface="a타이틀고딕1"/>
              <a:ea typeface="a타이틀고딕1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547992" y="1606411"/>
            <a:ext cx="2952000" cy="19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04048" y="1419622"/>
            <a:ext cx="2598750" cy="230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88024" y="2323365"/>
            <a:ext cx="259875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350">
                <a:latin typeface="a타이틀고딕1"/>
                <a:ea typeface="a타이틀고딕1"/>
              </a:rPr>
              <a:t>Remi </a:t>
            </a:r>
            <a:r>
              <a:rPr lang="ko-KR" altLang="en-US" sz="1350">
                <a:latin typeface="a타이틀고딕1"/>
                <a:ea typeface="a타이틀고딕1"/>
              </a:rPr>
              <a:t>메뉴 화면에 담을 테이블</a:t>
            </a:r>
            <a:endParaRPr lang="ko-KR" altLang="en-US" sz="1350">
              <a:latin typeface="a타이틀고딕1"/>
              <a:ea typeface="a타이틀고딕1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4" y="1839810"/>
            <a:ext cx="688188" cy="35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타이틀고딕1"/>
                <a:ea typeface="a타이틀고딕1"/>
              </a:rPr>
              <a:t>메뉴</a:t>
            </a:r>
            <a:endParaRPr lang="ko-KR" altLang="en-US" b="1">
              <a:latin typeface="a타이틀고딕1"/>
              <a:ea typeface="a타이틀고딕1"/>
            </a:endParaRPr>
          </a:p>
        </p:txBody>
      </p:sp>
      <p:pic>
        <p:nvPicPr>
          <p:cNvPr id="9" name="그림 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483913" y="1581750"/>
            <a:ext cx="2952000" cy="19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788024" y="1839810"/>
            <a:ext cx="688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타이틀고딕1"/>
                <a:ea typeface="a타이틀고딕1"/>
              </a:rPr>
              <a:t>좌석</a:t>
            </a:r>
            <a:endParaRPr lang="ko-KR" altLang="en-US" b="1">
              <a:latin typeface="a타이틀고딕1"/>
              <a:ea typeface="a타이틀고딕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5406" y="2396693"/>
            <a:ext cx="28409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>
                <a:latin typeface="a타이틀고딕1"/>
                <a:ea typeface="a타이틀고딕1"/>
              </a:rPr>
              <a:t>손님이 앉을 좌석과 테이블마다의 호출벨 값 설정</a:t>
            </a:r>
            <a:endParaRPr lang="ko-KR" altLang="en-US" sz="1350">
              <a:latin typeface="a타이틀고딕1"/>
              <a:ea typeface="a타이틀고딕1"/>
            </a:endParaRPr>
          </a:p>
        </p:txBody>
      </p:sp>
      <p:pic>
        <p:nvPicPr>
          <p:cNvPr id="11" name="그림 1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475656" y="1563638"/>
            <a:ext cx="2952000" cy="19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04048" y="1419622"/>
            <a:ext cx="2598750" cy="230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35406" y="2396693"/>
            <a:ext cx="28409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메뉴를 선택 한 후 주문 결제를 하기 위한 테이블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3010" y="1913138"/>
            <a:ext cx="1238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타이틀고딕1"/>
                <a:ea typeface="a타이틀고딕1"/>
              </a:rPr>
              <a:t>주문 결제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BE2E09-F4D1-4C35-A448-BCAFCB91F0F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63638"/>
            <a:ext cx="2952000" cy="198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04048" y="1419622"/>
            <a:ext cx="2598750" cy="230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54081" y="2360225"/>
            <a:ext cx="295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웹페이지에 메뉴판을 설정하기 위한 테이블</a:t>
            </a:r>
            <a:endParaRPr lang="en-US" altLang="ko-KR" sz="1350" dirty="0">
              <a:latin typeface="a타이틀고딕1"/>
              <a:ea typeface="a타이틀고딕1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350" dirty="0">
              <a:latin typeface="a타이틀고딕1"/>
              <a:ea typeface="a타이틀고딕1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간단</a:t>
            </a:r>
            <a:r>
              <a:rPr lang="en-US" altLang="ko-KR" sz="1350" dirty="0">
                <a:latin typeface="a타이틀고딕1"/>
                <a:ea typeface="a타이틀고딕1"/>
              </a:rPr>
              <a:t>, </a:t>
            </a:r>
            <a:r>
              <a:rPr lang="ko-KR" altLang="en-US" sz="1350" dirty="0">
                <a:latin typeface="a타이틀고딕1"/>
                <a:ea typeface="a타이틀고딕1"/>
              </a:rPr>
              <a:t>상세 설명 및 리뷰 창 설정</a:t>
            </a:r>
            <a:endParaRPr lang="en-US" altLang="ko-KR" sz="1350" dirty="0">
              <a:latin typeface="a타이틀고딕1"/>
              <a:ea typeface="a타이틀고딕1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4081" y="1932968"/>
            <a:ext cx="1872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a타이틀고딕1"/>
                <a:ea typeface="a타이틀고딕1"/>
              </a:rPr>
              <a:t>웹페이지 메뉴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70D55F-5D67-430E-874F-54A8963D59B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30" y="1581750"/>
            <a:ext cx="2952000" cy="198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7" y="247956"/>
            <a:ext cx="1446628" cy="9648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04048" y="1419622"/>
            <a:ext cx="2598750" cy="230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54268" y="2567975"/>
            <a:ext cx="294853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350" dirty="0">
                <a:latin typeface="a타이틀고딕1"/>
                <a:ea typeface="a타이틀고딕1"/>
              </a:rPr>
              <a:t>관리자 페이지에서 매출을 정리 및 종합하기 위해서 만든 테이블</a:t>
            </a:r>
            <a:endParaRPr lang="en-US" altLang="ko-KR" sz="1350" dirty="0">
              <a:latin typeface="a타이틀고딕1"/>
              <a:ea typeface="a타이틀고딕1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8291" y="2130410"/>
            <a:ext cx="144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a타이틀고딕1"/>
                <a:ea typeface="a타이틀고딕1"/>
              </a:rPr>
              <a:t>관리자 매출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3B022-A350-4A5C-B884-4998B4E0598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01" y="1599862"/>
            <a:ext cx="2952000" cy="1980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 flipV="1">
            <a:off x="3380997" y="-1842826"/>
            <a:ext cx="2323546" cy="5329337"/>
          </a:xfrm>
          <a:prstGeom prst="rect">
            <a:avLst/>
          </a:prstGeom>
        </p:spPr>
      </p:pic>
      <p:pic>
        <p:nvPicPr>
          <p:cNvPr id="9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380998" y="1589943"/>
            <a:ext cx="2323542" cy="532933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985135" y="2217807"/>
            <a:ext cx="3164205" cy="694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b="1">
                <a:solidFill>
                  <a:schemeClr val="bg1">
                    <a:lumMod val="50000"/>
                  </a:schemeClr>
                </a:solidFill>
                <a:latin typeface="a타이틀고딕1"/>
                <a:ea typeface="a타이틀고딕1"/>
              </a:rPr>
              <a:t>Thank you</a:t>
            </a:r>
            <a:r>
              <a:rPr lang="en-US" altLang="zh-CN" sz="4000" b="1">
                <a:solidFill>
                  <a:schemeClr val="bg1">
                    <a:lumMod val="50000"/>
                  </a:schemeClr>
                </a:solidFill>
                <a:latin typeface="a타이틀고딕1"/>
                <a:ea typeface="a타이틀고딕1"/>
                <a:sym typeface="Wingdings"/>
              </a:rPr>
              <a:t></a:t>
            </a:r>
            <a:endParaRPr lang="zh-CN" altLang="en-US" sz="4000" b="1">
              <a:solidFill>
                <a:schemeClr val="bg1">
                  <a:lumMod val="50000"/>
                </a:schemeClr>
              </a:solidFill>
              <a:latin typeface="a타이틀고딕1"/>
              <a:ea typeface="a타이틀고딕1"/>
            </a:endParaRPr>
          </a:p>
        </p:txBody>
      </p:sp>
    </p:spTree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O1</a:t>
            </a:r>
            <a:endParaRPr lang="zh-CN" altLang="en-US" sz="5000" b="0" spc="300">
              <a:solidFill>
                <a:srgbClr val="617A99"/>
              </a:solidFill>
              <a:latin typeface="Agency FB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04560" y="2499742"/>
            <a:ext cx="10782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조원소개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5373" y="771750"/>
            <a:ext cx="3600000" cy="3600000"/>
          </a:xfrm>
          <a:prstGeom prst="rect">
            <a:avLst/>
          </a:prstGeom>
          <a:effectLst/>
        </p:spPr>
      </p:pic>
    </p:spTree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19"/>
          <p:cNvSpPr/>
          <p:nvPr/>
        </p:nvSpPr>
        <p:spPr>
          <a:xfrm>
            <a:off x="1825616" y="2715767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54293" y="2959022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DB</a:t>
            </a:r>
            <a:r>
              <a:rPr lang="en-US" altLang="zh-CN" sz="100" b="0" spc="300">
                <a:solidFill>
                  <a:srgbClr val="617A99"/>
                </a:solidFill>
                <a:latin typeface="a시월구일1"/>
                <a:ea typeface="a시월구일1"/>
              </a:rPr>
              <a:t> </a:t>
            </a: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Server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14"/>
          <p:cNvCxnSpPr/>
          <p:nvPr/>
        </p:nvCxnSpPr>
        <p:spPr>
          <a:xfrm>
            <a:off x="1957014" y="2859782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57014" y="3288881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박종근</a:t>
            </a:r>
          </a:p>
        </p:txBody>
      </p:sp>
      <p:sp>
        <p:nvSpPr>
          <p:cNvPr id="16" name="矩形 19"/>
          <p:cNvSpPr/>
          <p:nvPr/>
        </p:nvSpPr>
        <p:spPr>
          <a:xfrm>
            <a:off x="3246242" y="2715767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74919" y="2959022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AI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21" name="直接连接符 14"/>
          <p:cNvCxnSpPr/>
          <p:nvPr/>
        </p:nvCxnSpPr>
        <p:spPr>
          <a:xfrm>
            <a:off x="3377640" y="2859782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77640" y="3288881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강연승</a:t>
            </a:r>
          </a:p>
        </p:txBody>
      </p:sp>
      <p:sp>
        <p:nvSpPr>
          <p:cNvPr id="24" name="矩形 19"/>
          <p:cNvSpPr/>
          <p:nvPr/>
        </p:nvSpPr>
        <p:spPr>
          <a:xfrm>
            <a:off x="4666868" y="2715767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95545" y="2959022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Web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26" name="直接连接符 14"/>
          <p:cNvCxnSpPr/>
          <p:nvPr/>
        </p:nvCxnSpPr>
        <p:spPr>
          <a:xfrm>
            <a:off x="4798266" y="2859782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8266" y="3288881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박승찬</a:t>
            </a:r>
          </a:p>
        </p:txBody>
      </p:sp>
      <p:sp>
        <p:nvSpPr>
          <p:cNvPr id="28" name="矩形 19"/>
          <p:cNvSpPr/>
          <p:nvPr/>
        </p:nvSpPr>
        <p:spPr>
          <a:xfrm>
            <a:off x="6087494" y="2715767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116171" y="2959022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spc="300" dirty="0">
                <a:solidFill>
                  <a:srgbClr val="617A99"/>
                </a:solidFill>
                <a:latin typeface="a시월구일1"/>
                <a:ea typeface="a시월구일1"/>
              </a:rPr>
              <a:t>R</a:t>
            </a:r>
            <a:r>
              <a:rPr lang="en-US" altLang="zh-CN" sz="975" b="0" spc="300" dirty="0">
                <a:solidFill>
                  <a:srgbClr val="617A99"/>
                </a:solidFill>
                <a:latin typeface="a시월구일1"/>
                <a:ea typeface="a시월구일1"/>
              </a:rPr>
              <a:t>emi</a:t>
            </a:r>
            <a:endParaRPr lang="zh-CN" altLang="en-US" sz="975" b="0" spc="300" dirty="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30" name="直接连接符 14"/>
          <p:cNvCxnSpPr/>
          <p:nvPr/>
        </p:nvCxnSpPr>
        <p:spPr>
          <a:xfrm>
            <a:off x="6218892" y="2859782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18892" y="3288881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염경훈</a:t>
            </a:r>
          </a:p>
        </p:txBody>
      </p:sp>
      <p:sp>
        <p:nvSpPr>
          <p:cNvPr id="65" name="矩形 19"/>
          <p:cNvSpPr/>
          <p:nvPr/>
        </p:nvSpPr>
        <p:spPr>
          <a:xfrm>
            <a:off x="3246242" y="1278555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274919" y="1521810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Mobile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67" name="直接连接符 14"/>
          <p:cNvCxnSpPr/>
          <p:nvPr/>
        </p:nvCxnSpPr>
        <p:spPr>
          <a:xfrm>
            <a:off x="3377640" y="1422570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377640" y="1851670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기호정</a:t>
            </a:r>
          </a:p>
        </p:txBody>
      </p:sp>
      <p:sp>
        <p:nvSpPr>
          <p:cNvPr id="69" name="矩形 19"/>
          <p:cNvSpPr/>
          <p:nvPr/>
        </p:nvSpPr>
        <p:spPr>
          <a:xfrm>
            <a:off x="4662305" y="1278555"/>
            <a:ext cx="1187736" cy="134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90982" y="1521811"/>
            <a:ext cx="115906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75" b="0" spc="300">
                <a:solidFill>
                  <a:srgbClr val="617A99"/>
                </a:solidFill>
                <a:latin typeface="a시월구일1"/>
                <a:ea typeface="a시월구일1"/>
              </a:rPr>
              <a:t>Arduino</a:t>
            </a:r>
            <a:endParaRPr lang="zh-CN" altLang="en-US" sz="975" b="0" spc="300">
              <a:solidFill>
                <a:srgbClr val="617A99"/>
              </a:solidFill>
              <a:latin typeface="a시월구일1"/>
              <a:ea typeface="a시월구일1"/>
            </a:endParaRPr>
          </a:p>
        </p:txBody>
      </p:sp>
      <p:cxnSp>
        <p:nvCxnSpPr>
          <p:cNvPr id="71" name="直接连接符 14"/>
          <p:cNvCxnSpPr/>
          <p:nvPr/>
        </p:nvCxnSpPr>
        <p:spPr>
          <a:xfrm>
            <a:off x="4793703" y="1422570"/>
            <a:ext cx="924940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793703" y="1851670"/>
            <a:ext cx="92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a흑진주M"/>
                <a:ea typeface="a흑진주M"/>
              </a:rPr>
              <a:t>윤한조</a:t>
            </a:r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247956"/>
            <a:ext cx="1446628" cy="964890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0147" y="3618936"/>
            <a:ext cx="235330" cy="23533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5815" y="753589"/>
            <a:ext cx="3600000" cy="36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4560" y="2499742"/>
            <a:ext cx="10782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기능설명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a시월구일1"/>
              <a:ea typeface="a시월구일1"/>
            </a:endParaRPr>
          </a:p>
        </p:txBody>
      </p:sp>
      <p:cxnSp>
        <p:nvCxnSpPr>
          <p:cNvPr id="11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23255" y="821842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195486"/>
            <a:ext cx="1446628" cy="96489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95936" y="1115987"/>
            <a:ext cx="1245456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흑진주M"/>
                <a:ea typeface="a흑진주M"/>
              </a:rPr>
              <a:t>기능설명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07699" y="3634089"/>
            <a:ext cx="360045" cy="360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29842" y="2374428"/>
            <a:ext cx="540067" cy="39464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29842" y="3219708"/>
            <a:ext cx="360045" cy="36004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07699" y="2823431"/>
            <a:ext cx="360045" cy="36004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29842" y="1529358"/>
            <a:ext cx="360045" cy="36004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29842" y="1947530"/>
            <a:ext cx="360045" cy="36004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69909" y="1989053"/>
            <a:ext cx="4572508" cy="266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a타이틀고딕1"/>
                <a:ea typeface="a타이틀고딕1"/>
              </a:rPr>
              <a:t>AI : </a:t>
            </a:r>
            <a:r>
              <a:rPr lang="ko-KR" altLang="en-US" sz="1200">
                <a:latin typeface="a타이틀고딕1"/>
                <a:ea typeface="a타이틀고딕1"/>
              </a:rPr>
              <a:t>레미가 음성인식을 통해 인원수를 파악하고 자리를 안내함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69908" y="1495269"/>
            <a:ext cx="4766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Web : 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손님 웹에서는 </a:t>
            </a:r>
            <a:r>
              <a:rPr lang="ko-KR" altLang="en-US" sz="120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회원가입이 가능하며 가게를 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소개하고 이벤트에 </a:t>
            </a:r>
            <a:r>
              <a:rPr lang="ko-KR" altLang="en-US" sz="120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대한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공지사항이 있음</a:t>
            </a:r>
            <a:r>
              <a:rPr lang="en-US" altLang="ko-KR" sz="120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/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관리자 웹에서는 가게를 관리할 수 있음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a타이틀고딕1"/>
              <a:ea typeface="a타이틀고딕1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69909" y="2433250"/>
            <a:ext cx="4572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타이틀고딕1"/>
                <a:ea typeface="a타이틀고딕1"/>
              </a:rPr>
              <a:t>R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</a:rPr>
              <a:t>emi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  <a:cs typeface="맑은 고딕"/>
              </a:rPr>
              <a:t>: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a타이틀고딕1"/>
                <a:ea typeface="a타이틀고딕1"/>
              </a:rPr>
              <a:t> 주문과 결제를 받을 수 있음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69908" y="3267592"/>
            <a:ext cx="4572508" cy="26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App 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가게 소개와 쿠폰 발급 및 리뷰를 작성할 수 있음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69908" y="3634089"/>
            <a:ext cx="4743607" cy="450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DB,Sever :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클라이언트 간의 연결을 돕고 필요한 정보를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 DB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에 저장함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416255" y="2869629"/>
            <a:ext cx="4572508" cy="27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호출벨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a타이틀고딕1"/>
                <a:ea typeface="a타이틀고딕1"/>
                <a:cs typeface="Calibri"/>
              </a:rPr>
              <a:t>손님이 필요한 요청사항 등을 벨을 통해 호출할 수 있음</a:t>
            </a:r>
          </a:p>
        </p:txBody>
      </p:sp>
    </p:spTree>
  </p:cSld>
  <p:clrMapOvr>
    <a:masterClrMapping/>
  </p:clrMapOvr>
  <p:transition spd="slow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0800000">
            <a:off x="1259632" y="843558"/>
            <a:ext cx="6264696" cy="3168352"/>
          </a:xfrm>
          <a:prstGeom prst="rect">
            <a:avLst/>
          </a:prstGeom>
          <a:solidFill>
            <a:srgbClr val="4F6583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2339752" y="1419622"/>
            <a:ext cx="5616624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4048" y="2067694"/>
            <a:ext cx="1107192" cy="8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000" b="0" spc="300">
                <a:solidFill>
                  <a:srgbClr val="617A99"/>
                </a:solidFill>
                <a:latin typeface="Agency FB"/>
              </a:rPr>
              <a:t>O</a:t>
            </a:r>
            <a:r>
              <a:rPr lang="en-US" altLang="ko-KR" sz="5000" b="0" spc="300">
                <a:solidFill>
                  <a:srgbClr val="617A99"/>
                </a:solidFill>
                <a:latin typeface="Agency FB"/>
              </a:rPr>
              <a:t>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2696" y="339782"/>
            <a:ext cx="3361292" cy="50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56934" y="2499742"/>
            <a:ext cx="11449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a시월구일1"/>
                <a:ea typeface="a시월구일1"/>
              </a:rPr>
              <a:t>개발 배경</a:t>
            </a:r>
          </a:p>
        </p:txBody>
      </p:sp>
      <p:cxnSp>
        <p:nvCxnSpPr>
          <p:cNvPr id="15" name="直接连接符 24"/>
          <p:cNvCxnSpPr/>
          <p:nvPr/>
        </p:nvCxnSpPr>
        <p:spPr>
          <a:xfrm>
            <a:off x="5952850" y="2859782"/>
            <a:ext cx="1204682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258888" y="821843"/>
            <a:ext cx="6697488" cy="3499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9" name="Picture 7" descr="C:\Users\Administrator\Desktop\a56c718f7bdad70b89ab2dbccb0fbe1a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0768" y="195486"/>
            <a:ext cx="1446628" cy="96489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700880" y="1117502"/>
            <a:ext cx="5813504" cy="2881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a흑진주M"/>
                <a:ea typeface="a흑진주M"/>
              </a:rPr>
              <a:t>개발 배경</a:t>
            </a:r>
          </a:p>
          <a:p>
            <a:pPr algn="ctr">
              <a:defRPr/>
            </a:pPr>
            <a:endParaRPr lang="ko-KR" altLang="en-US" sz="1100">
              <a:latin typeface="a흑진주L"/>
              <a:ea typeface="a흑진주L"/>
            </a:endParaRP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흑진주L"/>
                <a:ea typeface="a흑진주L"/>
              </a:rPr>
              <a:t>부담되는 인건비와 코로나 사태로 인한 일자리 감소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흑진주L"/>
              <a:ea typeface="a흑진주L"/>
            </a:endParaRP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흑진주L"/>
                <a:ea typeface="a흑진주L"/>
              </a:rPr>
              <a:t>최소한의 종업원을 채용하고, 레미가 보조하여 고용주의 입장에서 부담되는 인건비 해결 가능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흑진주L"/>
              <a:ea typeface="a흑진주L"/>
            </a:endParaRP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흑진주L"/>
                <a:ea typeface="a흑진주L"/>
              </a:rPr>
              <a:t>주문과 같은 일들은 로봇이 하고 사람이 할 수 있는 전문적인 일은 사람이 하므로 매장 내에 효율 증가</a:t>
            </a: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흑진주L"/>
              <a:ea typeface="a흑진주L"/>
            </a:endParaRPr>
          </a:p>
          <a:p>
            <a:pPr marL="342900" indent="-34290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흑진주L"/>
                <a:ea typeface="a흑진주L"/>
              </a:rPr>
              <a:t>지금과 같은 사람과 사람 사이의 접촉이 민감한 시기에 있어 로봇 종업원 레미를 사용하는 것이 고객들과 직원 모두에게 안심  </a:t>
            </a:r>
          </a:p>
          <a:p>
            <a:pPr marL="0" indent="0">
              <a:buFont typeface="+mj-ea"/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흑진주L"/>
              <a:ea typeface="a흑진주L"/>
            </a:endParaRPr>
          </a:p>
        </p:txBody>
      </p:sp>
    </p:spTree>
  </p:cSld>
  <p:clrMapOvr>
    <a:masterClrMapping/>
  </p:clrMapOvr>
  <p:transition spd="slow" advTm="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487</ep:Words>
  <ep:PresentationFormat>화면 슬라이드 쇼(16:9)</ep:PresentationFormat>
  <ep:Paragraphs>126</ep:Paragraphs>
  <ep:Slides>38</ep:Slides>
  <ep:Notes>37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ep:HeadingPairs>
  <ep:TitlesOfParts>
    <vt:vector size="3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2016-08-11T06:12:07.000</dcterms:created>
  <dc:creator>user</dc:creator>
  <cp:lastModifiedBy>KyoungHoon</cp:lastModifiedBy>
  <dcterms:modified xsi:type="dcterms:W3CDTF">2020-12-10T12:23:40.452</dcterms:modified>
  <cp:revision>241</cp:revision>
  <dc:title>PowerPoint 演示文稿</dc:title>
  <cp:version>1000.0000.01</cp:version>
</cp:coreProperties>
</file>